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80" r:id="rId5"/>
    <p:sldId id="282" r:id="rId6"/>
    <p:sldId id="283" r:id="rId7"/>
    <p:sldId id="289" r:id="rId8"/>
    <p:sldId id="293" r:id="rId9"/>
    <p:sldId id="294" r:id="rId10"/>
    <p:sldId id="292" r:id="rId11"/>
    <p:sldId id="284" r:id="rId12"/>
    <p:sldId id="285" r:id="rId13"/>
    <p:sldId id="286" r:id="rId14"/>
    <p:sldId id="287" r:id="rId15"/>
    <p:sldId id="290" r:id="rId16"/>
    <p:sldId id="291" r:id="rId17"/>
    <p:sldId id="28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19" autoAdjust="0"/>
  </p:normalViewPr>
  <p:slideViewPr>
    <p:cSldViewPr snapToGrid="0">
      <p:cViewPr varScale="1">
        <p:scale>
          <a:sx n="120" d="100"/>
          <a:sy n="120" d="100"/>
        </p:scale>
        <p:origin x="1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nnis Smith" userId="f987ba2d56df90bf" providerId="LiveId" clId="{9537267C-B946-4EEC-8CE7-33ECF8801147}"/>
    <pc:docChg chg="custSel modSld">
      <pc:chgData name="Dennis Smith" userId="f987ba2d56df90bf" providerId="LiveId" clId="{9537267C-B946-4EEC-8CE7-33ECF8801147}" dt="2020-09-18T17:22:30.154" v="328" actId="20577"/>
      <pc:docMkLst>
        <pc:docMk/>
      </pc:docMkLst>
      <pc:sldChg chg="modSp modAnim">
        <pc:chgData name="Dennis Smith" userId="f987ba2d56df90bf" providerId="LiveId" clId="{9537267C-B946-4EEC-8CE7-33ECF8801147}" dt="2020-09-18T17:17:20.909" v="291" actId="2"/>
        <pc:sldMkLst>
          <pc:docMk/>
          <pc:sldMk cId="1242882806" sldId="285"/>
        </pc:sldMkLst>
        <pc:spChg chg="mod">
          <ac:chgData name="Dennis Smith" userId="f987ba2d56df90bf" providerId="LiveId" clId="{9537267C-B946-4EEC-8CE7-33ECF8801147}" dt="2020-09-18T17:17:20.909" v="291" actId="2"/>
          <ac:spMkLst>
            <pc:docMk/>
            <pc:sldMk cId="1242882806" sldId="285"/>
            <ac:spMk id="3" creationId="{9CCF7392-F879-480D-B630-32A853DE697B}"/>
          </ac:spMkLst>
        </pc:spChg>
      </pc:sldChg>
      <pc:sldChg chg="modSp">
        <pc:chgData name="Dennis Smith" userId="f987ba2d56df90bf" providerId="LiveId" clId="{9537267C-B946-4EEC-8CE7-33ECF8801147}" dt="2020-09-18T17:10:55.384" v="87" actId="20577"/>
        <pc:sldMkLst>
          <pc:docMk/>
          <pc:sldMk cId="3320329808" sldId="286"/>
        </pc:sldMkLst>
        <pc:spChg chg="mod">
          <ac:chgData name="Dennis Smith" userId="f987ba2d56df90bf" providerId="LiveId" clId="{9537267C-B946-4EEC-8CE7-33ECF8801147}" dt="2020-09-18T17:10:55.384" v="87" actId="20577"/>
          <ac:spMkLst>
            <pc:docMk/>
            <pc:sldMk cId="3320329808" sldId="286"/>
            <ac:spMk id="3" creationId="{9CCF7392-F879-480D-B630-32A853DE697B}"/>
          </ac:spMkLst>
        </pc:spChg>
      </pc:sldChg>
      <pc:sldChg chg="modSp mod modAnim">
        <pc:chgData name="Dennis Smith" userId="f987ba2d56df90bf" providerId="LiveId" clId="{9537267C-B946-4EEC-8CE7-33ECF8801147}" dt="2020-09-18T17:20:41.053" v="323" actId="113"/>
        <pc:sldMkLst>
          <pc:docMk/>
          <pc:sldMk cId="2949850873" sldId="287"/>
        </pc:sldMkLst>
        <pc:spChg chg="mod">
          <ac:chgData name="Dennis Smith" userId="f987ba2d56df90bf" providerId="LiveId" clId="{9537267C-B946-4EEC-8CE7-33ECF8801147}" dt="2020-09-18T17:20:41.053" v="323" actId="113"/>
          <ac:spMkLst>
            <pc:docMk/>
            <pc:sldMk cId="2949850873" sldId="287"/>
            <ac:spMk id="3" creationId="{9CCF7392-F879-480D-B630-32A853DE697B}"/>
          </ac:spMkLst>
        </pc:spChg>
      </pc:sldChg>
      <pc:sldChg chg="modSp">
        <pc:chgData name="Dennis Smith" userId="f987ba2d56df90bf" providerId="LiveId" clId="{9537267C-B946-4EEC-8CE7-33ECF8801147}" dt="2020-09-18T17:22:30.154" v="328" actId="20577"/>
        <pc:sldMkLst>
          <pc:docMk/>
          <pc:sldMk cId="3283877664" sldId="288"/>
        </pc:sldMkLst>
        <pc:spChg chg="mod">
          <ac:chgData name="Dennis Smith" userId="f987ba2d56df90bf" providerId="LiveId" clId="{9537267C-B946-4EEC-8CE7-33ECF8801147}" dt="2020-09-18T17:22:30.154" v="328" actId="20577"/>
          <ac:spMkLst>
            <pc:docMk/>
            <pc:sldMk cId="3283877664" sldId="288"/>
            <ac:spMk id="3" creationId="{9CCF7392-F879-480D-B630-32A853DE697B}"/>
          </ac:spMkLst>
        </pc:spChg>
      </pc:sldChg>
      <pc:sldChg chg="modSp">
        <pc:chgData name="Dennis Smith" userId="f987ba2d56df90bf" providerId="LiveId" clId="{9537267C-B946-4EEC-8CE7-33ECF8801147}" dt="2020-09-18T17:17:51.584" v="293" actId="20577"/>
        <pc:sldMkLst>
          <pc:docMk/>
          <pc:sldMk cId="2330896458" sldId="289"/>
        </pc:sldMkLst>
        <pc:spChg chg="mod">
          <ac:chgData name="Dennis Smith" userId="f987ba2d56df90bf" providerId="LiveId" clId="{9537267C-B946-4EEC-8CE7-33ECF8801147}" dt="2020-09-18T17:17:51.584" v="293" actId="20577"/>
          <ac:spMkLst>
            <pc:docMk/>
            <pc:sldMk cId="2330896458" sldId="289"/>
            <ac:spMk id="3" creationId="{9CCF7392-F879-480D-B630-32A853DE697B}"/>
          </ac:spMkLst>
        </pc:spChg>
      </pc:sldChg>
      <pc:sldChg chg="modSp mod">
        <pc:chgData name="Dennis Smith" userId="f987ba2d56df90bf" providerId="LiveId" clId="{9537267C-B946-4EEC-8CE7-33ECF8801147}" dt="2020-09-18T17:14:21.976" v="249" actId="20577"/>
        <pc:sldMkLst>
          <pc:docMk/>
          <pc:sldMk cId="937338177" sldId="291"/>
        </pc:sldMkLst>
        <pc:spChg chg="mod">
          <ac:chgData name="Dennis Smith" userId="f987ba2d56df90bf" providerId="LiveId" clId="{9537267C-B946-4EEC-8CE7-33ECF8801147}" dt="2020-09-18T17:14:21.976" v="249" actId="20577"/>
          <ac:spMkLst>
            <pc:docMk/>
            <pc:sldMk cId="937338177" sldId="291"/>
            <ac:spMk id="3" creationId="{9CCF7392-F879-480D-B630-32A853DE697B}"/>
          </ac:spMkLst>
        </pc:spChg>
      </pc:sldChg>
      <pc:sldChg chg="modSp modAnim">
        <pc:chgData name="Dennis Smith" userId="f987ba2d56df90bf" providerId="LiveId" clId="{9537267C-B946-4EEC-8CE7-33ECF8801147}" dt="2020-09-18T17:08:03.809" v="55" actId="20577"/>
        <pc:sldMkLst>
          <pc:docMk/>
          <pc:sldMk cId="1449254709" sldId="294"/>
        </pc:sldMkLst>
        <pc:spChg chg="mod">
          <ac:chgData name="Dennis Smith" userId="f987ba2d56df90bf" providerId="LiveId" clId="{9537267C-B946-4EEC-8CE7-33ECF8801147}" dt="2020-09-18T17:06:42.534" v="0" actId="20577"/>
          <ac:spMkLst>
            <pc:docMk/>
            <pc:sldMk cId="1449254709" sldId="294"/>
            <ac:spMk id="3" creationId="{9CCF7392-F879-480D-B630-32A853DE697B}"/>
          </ac:spMkLst>
        </pc:spChg>
        <pc:spChg chg="mod">
          <ac:chgData name="Dennis Smith" userId="f987ba2d56df90bf" providerId="LiveId" clId="{9537267C-B946-4EEC-8CE7-33ECF8801147}" dt="2020-09-18T17:08:03.809" v="55" actId="20577"/>
          <ac:spMkLst>
            <pc:docMk/>
            <pc:sldMk cId="1449254709" sldId="294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77348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8747-4367-4BD2-8D51-C97E202738E2}" type="datetime1">
              <a:rPr lang="en-US" smtClean="0"/>
              <a:t>9/18/2020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981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>
            <a:extLst>
              <a:ext uri="{FF2B5EF4-FFF2-40B4-BE49-F238E27FC236}">
                <a16:creationId xmlns:a16="http://schemas.microsoft.com/office/drawing/2014/main" id="{CE39118B-B3AD-4BD4-BA22-DEFF4E76CE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247728"/>
            <a:ext cx="10353762" cy="543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079-7EF0-44EE-B798-BCC497C9F3B2}" type="datetime1">
              <a:rPr lang="en-US" smtClean="0"/>
              <a:t>9/18/2020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809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F70A8-1D13-4657-95F0-A9EA54967B8D}" type="datetime1">
              <a:rPr lang="en-US" smtClean="0"/>
              <a:t>9/18/2020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192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B90AC-71BD-4C7F-8ACA-7B3F18292E63}" type="datetime1">
              <a:rPr lang="en-US" smtClean="0"/>
              <a:t>9/18/2020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3F0D53-0705-41B7-8554-09D21E7807F9}"/>
              </a:ext>
            </a:extLst>
          </p:cNvPr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F647CD-0F1A-4BB3-89E0-A74F1E1B098D}"/>
              </a:ext>
            </a:extLst>
          </p:cNvPr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20980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FC2C-8905-46F0-B443-CE905B76BA01}" type="datetime1">
              <a:rPr lang="en-US" smtClean="0"/>
              <a:t>9/18/2020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324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76478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768112"/>
            <a:ext cx="3300984" cy="302308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49"/>
            <a:ext cx="3300984" cy="764783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768112"/>
            <a:ext cx="3300984" cy="302308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76478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768110"/>
            <a:ext cx="3300984" cy="302308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9DC3-C9B5-499E-9140-0DC28B7074E2}" type="datetime1">
              <a:rPr lang="en-US" smtClean="0"/>
              <a:t>9/18/2020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7586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>
            <a:extLst>
              <a:ext uri="{FF2B5EF4-FFF2-40B4-BE49-F238E27FC236}">
                <a16:creationId xmlns:a16="http://schemas.microsoft.com/office/drawing/2014/main" id="{7E87C569-D426-4615-ADA7-B370EA9834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>
            <a:extLst>
              <a:ext uri="{FF2B5EF4-FFF2-40B4-BE49-F238E27FC236}">
                <a16:creationId xmlns:a16="http://schemas.microsoft.com/office/drawing/2014/main" id="{7B353ED4-7AD0-46C9-88ED-1A16B1433A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>
            <a:extLst>
              <a:ext uri="{FF2B5EF4-FFF2-40B4-BE49-F238E27FC236}">
                <a16:creationId xmlns:a16="http://schemas.microsoft.com/office/drawing/2014/main" id="{F561D985-AD57-459A-B3A6-EBF2960397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572443"/>
            <a:ext cx="3300984" cy="121875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572442"/>
            <a:ext cx="3300984" cy="121875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572442"/>
            <a:ext cx="3300984" cy="121875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33EA-E472-4D22-9C03-A9C14AA21CED}" type="datetime1">
              <a:rPr lang="en-US" smtClean="0"/>
              <a:t>9/18/2020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4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5A3C-5767-4844-A0A3-83778C2E5409}" type="datetime1">
              <a:rPr lang="en-US" smtClean="0"/>
              <a:t>9/18/2020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277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763439"/>
            <a:ext cx="9590550" cy="133349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07A8-A5CF-4D38-AB86-7EDDA87A85D4}" type="datetime1">
              <a:rPr lang="en-US" smtClean="0"/>
              <a:t>9/18/2020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205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2618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76450"/>
            <a:ext cx="4856841" cy="362267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0716" y="2076451"/>
            <a:ext cx="4856841" cy="3622672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D27C-8599-43EF-BA1D-14DDC1946E06}" type="datetime1">
              <a:rPr lang="en-US" smtClean="0"/>
              <a:t>9/18/2020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774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>
            <a:extLst>
              <a:ext uri="{FF2B5EF4-FFF2-40B4-BE49-F238E27FC236}">
                <a16:creationId xmlns:a16="http://schemas.microsoft.com/office/drawing/2014/main" id="{37B721FF-D609-4D98-9D19-CF75AA8A54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29200" cy="4099959"/>
          </a:xfrm>
          <a:prstGeom prst="rect">
            <a:avLst/>
          </a:prstGeom>
        </p:spPr>
      </p:pic>
      <p:pic>
        <p:nvPicPr>
          <p:cNvPr id="21" name="Picture 20" descr="Slate-V2-HD-compPhotoInset.png">
            <a:extLst>
              <a:ext uri="{FF2B5EF4-FFF2-40B4-BE49-F238E27FC236}">
                <a16:creationId xmlns:a16="http://schemas.microsoft.com/office/drawing/2014/main" id="{073936BD-C868-433F-8E84-D6DD8E640E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357" y="1734506"/>
            <a:ext cx="5029200" cy="40999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6013" y="1855153"/>
            <a:ext cx="4764764" cy="6924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6013" y="2702103"/>
            <a:ext cx="4764764" cy="304353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3166" y="1855152"/>
            <a:ext cx="4779582" cy="6924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3167" y="2702103"/>
            <a:ext cx="4779581" cy="304353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43D99-809A-49C0-96E5-4250D0B498EE}" type="datetime1">
              <a:rPr lang="en-US" smtClean="0"/>
              <a:t>9/18/2020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315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DE9B-B678-4EFB-BB7D-A4370204A0B0}" type="datetime1">
              <a:rPr lang="en-US" smtClean="0"/>
              <a:t>9/18/2020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334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812DA-F765-4142-A6A3-A8ED7235E082}" type="datetime1">
              <a:rPr lang="en-US" smtClean="0"/>
              <a:t>9/18/2020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585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0800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673351"/>
            <a:ext cx="3706889" cy="301625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77FD-7DE6-41D4-930D-AC99F5AFE54E}" type="datetime1">
              <a:rPr lang="en-US" smtClean="0"/>
              <a:t>9/18/2020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149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>
            <a:extLst>
              <a:ext uri="{FF2B5EF4-FFF2-40B4-BE49-F238E27FC236}">
                <a16:creationId xmlns:a16="http://schemas.microsoft.com/office/drawing/2014/main" id="{4D06E496-ACBA-4063-B4A1-C5C484EE5A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763701"/>
            <a:ext cx="5707899" cy="1675559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698" y="2679699"/>
            <a:ext cx="4588094" cy="3135695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5526-7079-4B7B-987C-1B5FAE11A0FF}" type="datetime1">
              <a:rPr lang="en-US" smtClean="0"/>
              <a:t>9/18/2020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51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25730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76450"/>
            <a:ext cx="10353762" cy="3714749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60007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073ED0CC-082F-4160-86E5-0D6041F12778}" type="datetime1">
              <a:rPr lang="en-US" smtClean="0"/>
              <a:t>9/18/2020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6000749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6000749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7440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ftr="0" dt="0"/>
  <p:txStyles>
    <p:titleStyle>
      <a:lvl1pPr algn="ctr" defTabSz="457200" rtl="0" eaLnBrk="1" latinLnBrk="0" hangingPunct="1">
        <a:lnSpc>
          <a:spcPct val="90000"/>
        </a:lnSpc>
        <a:spcBef>
          <a:spcPct val="0"/>
        </a:spcBef>
        <a:buNone/>
        <a:defRPr sz="4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3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21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evouninstaller.com/revo_uninstaller_free_download.html" TargetMode="External"/><Relationship Id="rId3" Type="http://schemas.openxmlformats.org/officeDocument/2006/relationships/hyperlink" Target="http://www.shouldiremoveit.com/" TargetMode="External"/><Relationship Id="rId7" Type="http://schemas.openxmlformats.org/officeDocument/2006/relationships/hyperlink" Target="https://www.malwarebytes.com/mwb-download/" TargetMode="External"/><Relationship Id="rId2" Type="http://schemas.openxmlformats.org/officeDocument/2006/relationships/hyperlink" Target="https://slimware.com/slimclean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cleaner.com/ccleaner/download" TargetMode="External"/><Relationship Id="rId5" Type="http://schemas.openxmlformats.org/officeDocument/2006/relationships/hyperlink" Target="https://www.avast.com/en-us/store#all" TargetMode="External"/><Relationship Id="rId4" Type="http://schemas.openxmlformats.org/officeDocument/2006/relationships/hyperlink" Target="https://www.pcdecrapifier.com/" TargetMode="External"/><Relationship Id="rId9" Type="http://schemas.openxmlformats.org/officeDocument/2006/relationships/hyperlink" Target="http://www.bleepingcomputer.com/download/adwcleane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1">
                <a:shade val="80000"/>
                <a:lumMod val="80000"/>
              </a:schemeClr>
              <a:schemeClr val="bg1">
                <a:tint val="98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0" y="6531"/>
            <a:ext cx="12176300" cy="693398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D1F047C-C727-42A7-85C5-68C5AA1B1A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2421" y="18563"/>
            <a:ext cx="3649579" cy="300136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Removing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“</a:t>
            </a:r>
            <a:r>
              <a:rPr lang="en-US" i="1" dirty="0">
                <a:solidFill>
                  <a:srgbClr val="C00000"/>
                </a:solidFill>
              </a:rPr>
              <a:t>Crapware</a:t>
            </a:r>
            <a:r>
              <a:rPr lang="en-US" dirty="0">
                <a:solidFill>
                  <a:srgbClr val="C00000"/>
                </a:solidFill>
              </a:rPr>
              <a:t>”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from a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new PC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93FB3F-A8D4-46D3-A1C6-C79C645637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46271" y="5838645"/>
            <a:ext cx="3485072" cy="1026544"/>
          </a:xfrm>
        </p:spPr>
        <p:txBody>
          <a:bodyPr>
            <a:normAutofit/>
          </a:bodyPr>
          <a:lstStyle/>
          <a:p>
            <a:pPr algn="l"/>
            <a:r>
              <a:rPr lang="en-US" sz="2300" dirty="0">
                <a:solidFill>
                  <a:srgbClr val="5792BA"/>
                </a:solidFill>
              </a:rPr>
              <a:t>Dennis Smith – CAMUG</a:t>
            </a:r>
          </a:p>
          <a:p>
            <a:pPr algn="l"/>
            <a:r>
              <a:rPr lang="en-US" dirty="0">
                <a:solidFill>
                  <a:srgbClr val="5792BA"/>
                </a:solidFill>
              </a:rPr>
              <a:t>September 21, 2020</a:t>
            </a:r>
            <a:endParaRPr lang="en-US" sz="2300" dirty="0">
              <a:solidFill>
                <a:srgbClr val="5792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120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F79B8-1A6C-48BA-BA7B-664415607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to take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F7392-F879-480D-B630-32A853DE6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Download the utility</a:t>
            </a:r>
          </a:p>
          <a:p>
            <a:pPr lvl="1"/>
            <a:r>
              <a:rPr lang="en-US" dirty="0"/>
              <a:t>Note that this might need to be performed on another PC and transferred to the new PC because sometimes the offending software interferes with your browser</a:t>
            </a:r>
          </a:p>
          <a:p>
            <a:r>
              <a:rPr lang="en-US" dirty="0"/>
              <a:t>Run the utility</a:t>
            </a:r>
          </a:p>
          <a:p>
            <a:pPr lvl="1"/>
            <a:r>
              <a:rPr lang="en-US" dirty="0"/>
              <a:t>Be careful not to remove anything other than the junk</a:t>
            </a:r>
          </a:p>
          <a:p>
            <a:pPr lvl="1"/>
            <a:r>
              <a:rPr lang="en-US" dirty="0"/>
              <a:t>Removing essential Windows components can prevent your PC from booting!</a:t>
            </a:r>
          </a:p>
          <a:p>
            <a:r>
              <a:rPr lang="en-US" dirty="0"/>
              <a:t>Don’t forget to reactivate </a:t>
            </a:r>
            <a:r>
              <a:rPr lang="en-US" b="1" dirty="0"/>
              <a:t>Windows</a:t>
            </a:r>
            <a:r>
              <a:rPr lang="en-US" dirty="0"/>
              <a:t> </a:t>
            </a:r>
            <a:r>
              <a:rPr lang="en-US" b="1" dirty="0"/>
              <a:t>Defender</a:t>
            </a:r>
            <a:r>
              <a:rPr lang="en-US" dirty="0"/>
              <a:t> if you uninstall the active Antivirus program, such as a trial of </a:t>
            </a:r>
            <a:r>
              <a:rPr lang="en-US" b="1" dirty="0"/>
              <a:t>Norton</a:t>
            </a:r>
          </a:p>
        </p:txBody>
      </p:sp>
    </p:spTree>
    <p:extLst>
      <p:ext uri="{BB962C8B-B14F-4D97-AF65-F5344CB8AC3E}">
        <p14:creationId xmlns:p14="http://schemas.microsoft.com/office/powerpoint/2010/main" val="3320329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F79B8-1A6C-48BA-BA7B-664415607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if this is </a:t>
            </a:r>
            <a:r>
              <a:rPr lang="en-US" u="sng" dirty="0"/>
              <a:t>really</a:t>
            </a:r>
            <a:r>
              <a:rPr lang="en-US" dirty="0"/>
              <a:t> a new PC…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F7392-F879-480D-B630-32A853DE6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076450"/>
            <a:ext cx="10353762" cy="4093762"/>
          </a:xfrm>
        </p:spPr>
        <p:txBody>
          <a:bodyPr>
            <a:normAutofit fontScale="92500"/>
          </a:bodyPr>
          <a:lstStyle/>
          <a:p>
            <a:r>
              <a:rPr lang="en-US" dirty="0"/>
              <a:t>Use the Windows 10 </a:t>
            </a:r>
            <a:r>
              <a:rPr lang="en-US" b="1" dirty="0"/>
              <a:t>Fresh Start</a:t>
            </a:r>
            <a:r>
              <a:rPr lang="en-US" dirty="0"/>
              <a:t> Tool or </a:t>
            </a:r>
            <a:r>
              <a:rPr lang="en-US" b="1" dirty="0"/>
              <a:t>Reset Your PC </a:t>
            </a:r>
            <a:r>
              <a:rPr lang="en-US" dirty="0"/>
              <a:t>Tool</a:t>
            </a:r>
          </a:p>
          <a:p>
            <a:pPr lvl="1"/>
            <a:r>
              <a:rPr lang="en-US" dirty="0"/>
              <a:t>Do </a:t>
            </a:r>
            <a:r>
              <a:rPr lang="en-US" u="sng" dirty="0"/>
              <a:t>not</a:t>
            </a:r>
            <a:r>
              <a:rPr lang="en-US" dirty="0"/>
              <a:t> use an image provided by the PC manufacturer</a:t>
            </a:r>
            <a:br>
              <a:rPr lang="en-US" dirty="0"/>
            </a:br>
            <a:r>
              <a:rPr lang="en-US" dirty="0"/>
              <a:t> – it probably contains the crapware!</a:t>
            </a:r>
          </a:p>
          <a:p>
            <a:r>
              <a:rPr lang="en-US" dirty="0"/>
              <a:t>Starting at Windows 10 version 1909, this can be installed straight from the Web, </a:t>
            </a:r>
            <a:br>
              <a:rPr lang="en-US" dirty="0"/>
            </a:br>
            <a:r>
              <a:rPr lang="en-US" dirty="0"/>
              <a:t>and does not require separate installation media (USB drive or CD/DVD)</a:t>
            </a:r>
          </a:p>
          <a:p>
            <a:r>
              <a:rPr lang="en-US" dirty="0"/>
              <a:t>This will give you a CLEAN INSTALL of the </a:t>
            </a:r>
            <a:r>
              <a:rPr lang="en-US" b="1" i="1" u="sng" dirty="0"/>
              <a:t>latest</a:t>
            </a:r>
            <a:r>
              <a:rPr lang="en-US" b="1" i="1" dirty="0"/>
              <a:t> </a:t>
            </a:r>
            <a:r>
              <a:rPr lang="en-US" b="1" i="1" u="sng" dirty="0"/>
              <a:t>version</a:t>
            </a:r>
            <a:r>
              <a:rPr lang="en-US" b="1" i="1" dirty="0"/>
              <a:t> </a:t>
            </a:r>
            <a:r>
              <a:rPr lang="en-US" dirty="0"/>
              <a:t>of Windows 10</a:t>
            </a:r>
          </a:p>
          <a:p>
            <a:pPr lvl="1"/>
            <a:r>
              <a:rPr lang="en-US" dirty="0"/>
              <a:t>Note: This may not be the same version that you already have installed</a:t>
            </a:r>
          </a:p>
          <a:p>
            <a:pPr lvl="1"/>
            <a:r>
              <a:rPr lang="en-US" dirty="0"/>
              <a:t>Sometimes this installs other crapware (mine did on an HP laptop) that needs removed</a:t>
            </a:r>
          </a:p>
          <a:p>
            <a:r>
              <a:rPr lang="en-US" dirty="0"/>
              <a:t>Now, you are ready to install the software that YOU want to use</a:t>
            </a:r>
          </a:p>
        </p:txBody>
      </p:sp>
    </p:spTree>
    <p:extLst>
      <p:ext uri="{BB962C8B-B14F-4D97-AF65-F5344CB8AC3E}">
        <p14:creationId xmlns:p14="http://schemas.microsoft.com/office/powerpoint/2010/main" val="294985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F79B8-1A6C-48BA-BA7B-664415607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if this is </a:t>
            </a:r>
            <a:r>
              <a:rPr lang="en-US" u="sng" dirty="0"/>
              <a:t>really</a:t>
            </a:r>
            <a:r>
              <a:rPr lang="en-US" dirty="0"/>
              <a:t> a new PC…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F7392-F879-480D-B630-32A853DE6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900" indent="0">
              <a:buNone/>
            </a:pPr>
            <a:r>
              <a:rPr lang="en-US" dirty="0"/>
              <a:t>Windows 10 before 2004: The Windows 10 </a:t>
            </a:r>
            <a:r>
              <a:rPr lang="en-US" b="1" dirty="0"/>
              <a:t>Fresh Start</a:t>
            </a:r>
            <a:r>
              <a:rPr lang="en-US" dirty="0"/>
              <a:t> Tool:</a:t>
            </a:r>
          </a:p>
          <a:p>
            <a:pPr marL="36900" indent="0">
              <a:buNone/>
            </a:pPr>
            <a:r>
              <a:rPr lang="en-US" dirty="0"/>
              <a:t>Note: Fresh Start doesn’t delete the files and folders stored on your computer. Still, it’s recommended to backup all your data before doing anything.</a:t>
            </a:r>
          </a:p>
          <a:p>
            <a:r>
              <a:rPr lang="en-US" dirty="0">
                <a:effectLst/>
              </a:rPr>
              <a:t>Open the </a:t>
            </a:r>
            <a:r>
              <a:rPr lang="en-US" b="1" dirty="0">
                <a:effectLst/>
              </a:rPr>
              <a:t>Start Menu</a:t>
            </a:r>
            <a:r>
              <a:rPr lang="en-US" dirty="0">
                <a:effectLst/>
              </a:rPr>
              <a:t> &gt; Search for </a:t>
            </a:r>
            <a:r>
              <a:rPr lang="en-US" b="1" dirty="0">
                <a:effectLst/>
              </a:rPr>
              <a:t>Windows Security</a:t>
            </a:r>
            <a:r>
              <a:rPr lang="en-US" dirty="0">
                <a:effectLst/>
              </a:rPr>
              <a:t>.</a:t>
            </a:r>
          </a:p>
          <a:p>
            <a:r>
              <a:rPr lang="en-US" dirty="0">
                <a:effectLst/>
              </a:rPr>
              <a:t>Go to </a:t>
            </a:r>
            <a:r>
              <a:rPr lang="en-US" b="1" dirty="0">
                <a:effectLst/>
              </a:rPr>
              <a:t>Device performance &amp; health</a:t>
            </a:r>
            <a:r>
              <a:rPr lang="en-US" dirty="0">
                <a:effectLst/>
              </a:rPr>
              <a:t> page.</a:t>
            </a:r>
          </a:p>
          <a:p>
            <a:r>
              <a:rPr lang="en-US" dirty="0">
                <a:effectLst/>
              </a:rPr>
              <a:t>Under </a:t>
            </a:r>
            <a:r>
              <a:rPr lang="en-US" b="1" dirty="0">
                <a:effectLst/>
              </a:rPr>
              <a:t>Fresh Start</a:t>
            </a:r>
            <a:r>
              <a:rPr lang="en-US" dirty="0">
                <a:effectLst/>
              </a:rPr>
              <a:t>, click the </a:t>
            </a:r>
            <a:r>
              <a:rPr lang="en-US" b="1" dirty="0">
                <a:effectLst/>
              </a:rPr>
              <a:t>Additional Info</a:t>
            </a:r>
            <a:r>
              <a:rPr lang="en-US" dirty="0">
                <a:effectLst/>
              </a:rPr>
              <a:t> link.</a:t>
            </a:r>
          </a:p>
          <a:p>
            <a:r>
              <a:rPr lang="en-US" dirty="0"/>
              <a:t>Click on </a:t>
            </a:r>
            <a:r>
              <a:rPr lang="en-US" b="1" dirty="0"/>
              <a:t>Get Started</a:t>
            </a:r>
            <a:r>
              <a:rPr lang="en-US" dirty="0"/>
              <a:t> and accept the UAC prompt</a:t>
            </a:r>
          </a:p>
          <a:p>
            <a:r>
              <a:rPr lang="en-US" dirty="0"/>
              <a:t>Click on </a:t>
            </a:r>
            <a:r>
              <a:rPr lang="en-US" b="1" dirty="0"/>
              <a:t>Next</a:t>
            </a:r>
            <a:r>
              <a:rPr lang="en-US" dirty="0"/>
              <a:t>, then review the list, and click </a:t>
            </a:r>
            <a:r>
              <a:rPr lang="en-US" b="1" dirty="0"/>
              <a:t>Start</a:t>
            </a:r>
            <a:r>
              <a:rPr lang="en-US" dirty="0"/>
              <a:t> to begin the process.</a:t>
            </a:r>
          </a:p>
        </p:txBody>
      </p:sp>
    </p:spTree>
    <p:extLst>
      <p:ext uri="{BB962C8B-B14F-4D97-AF65-F5344CB8AC3E}">
        <p14:creationId xmlns:p14="http://schemas.microsoft.com/office/powerpoint/2010/main" val="328929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F79B8-1A6C-48BA-BA7B-664415607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if this is </a:t>
            </a:r>
            <a:r>
              <a:rPr lang="en-US" u="sng" dirty="0"/>
              <a:t>really</a:t>
            </a:r>
            <a:r>
              <a:rPr lang="en-US" dirty="0"/>
              <a:t> a new PC…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F7392-F879-480D-B630-32A853DE6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900" indent="0">
              <a:buNone/>
            </a:pPr>
            <a:r>
              <a:rPr lang="en-US" dirty="0"/>
              <a:t>Windows 10 2004 and beyond: The Windows 10 </a:t>
            </a:r>
            <a:r>
              <a:rPr lang="en-US" b="1" dirty="0"/>
              <a:t>Reset This PC</a:t>
            </a:r>
            <a:r>
              <a:rPr lang="en-US" dirty="0"/>
              <a:t> Tool:</a:t>
            </a:r>
          </a:p>
          <a:p>
            <a:pPr marL="36900" indent="0">
              <a:buNone/>
            </a:pPr>
            <a:r>
              <a:rPr lang="en-US" dirty="0"/>
              <a:t>Note: </a:t>
            </a:r>
            <a:r>
              <a:rPr lang="en-US" b="1" dirty="0"/>
              <a:t>Reset This PC </a:t>
            </a:r>
            <a:r>
              <a:rPr lang="en-US" dirty="0"/>
              <a:t>doesn’t delete the files and folders stored on your computer. </a:t>
            </a:r>
            <a:br>
              <a:rPr lang="en-US" dirty="0"/>
            </a:br>
            <a:r>
              <a:rPr lang="en-US" dirty="0"/>
              <a:t>Still, it’s recommended to backup all your data before doing anything.</a:t>
            </a:r>
          </a:p>
          <a:p>
            <a:r>
              <a:rPr lang="en-US" dirty="0">
                <a:effectLst/>
              </a:rPr>
              <a:t>Go to </a:t>
            </a:r>
            <a:r>
              <a:rPr lang="en-US" b="1" dirty="0">
                <a:effectLst/>
              </a:rPr>
              <a:t>Start </a:t>
            </a:r>
            <a:r>
              <a:rPr lang="en-US" dirty="0">
                <a:effectLst/>
              </a:rPr>
              <a:t>&gt; Settings &gt; </a:t>
            </a:r>
            <a:r>
              <a:rPr lang="en-US" b="1" dirty="0">
                <a:effectLst/>
              </a:rPr>
              <a:t>Update and Security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Click on </a:t>
            </a:r>
            <a:r>
              <a:rPr lang="en-US" b="1" dirty="0">
                <a:effectLst/>
              </a:rPr>
              <a:t>Recovery</a:t>
            </a:r>
            <a:r>
              <a:rPr lang="en-US" dirty="0">
                <a:effectLst/>
              </a:rPr>
              <a:t> &gt; </a:t>
            </a:r>
            <a:r>
              <a:rPr lang="en-US" b="1" dirty="0">
                <a:effectLst/>
              </a:rPr>
              <a:t>Reset this PC</a:t>
            </a:r>
            <a:endParaRPr lang="en-US" dirty="0">
              <a:effectLst/>
            </a:endParaRPr>
          </a:p>
          <a:p>
            <a:r>
              <a:rPr lang="en-US" dirty="0"/>
              <a:t>Click on </a:t>
            </a:r>
            <a:r>
              <a:rPr lang="en-US" b="1" dirty="0"/>
              <a:t>Get Started</a:t>
            </a:r>
            <a:r>
              <a:rPr lang="en-US" dirty="0"/>
              <a:t> then select </a:t>
            </a:r>
            <a:r>
              <a:rPr lang="en-US" b="1" dirty="0"/>
              <a:t>Keep my files</a:t>
            </a:r>
            <a:r>
              <a:rPr lang="en-US" dirty="0"/>
              <a:t> (or you get to reinstall everything)</a:t>
            </a:r>
          </a:p>
          <a:p>
            <a:r>
              <a:rPr lang="en-US" dirty="0"/>
              <a:t>Select </a:t>
            </a:r>
            <a:r>
              <a:rPr lang="en-US" b="1" dirty="0"/>
              <a:t>Cloud </a:t>
            </a:r>
            <a:r>
              <a:rPr lang="en-US" dirty="0"/>
              <a:t>or </a:t>
            </a:r>
            <a:r>
              <a:rPr lang="en-US" b="1" dirty="0"/>
              <a:t>Local</a:t>
            </a:r>
            <a:r>
              <a:rPr lang="en-US" dirty="0"/>
              <a:t>, change your settings, and set </a:t>
            </a:r>
            <a:r>
              <a:rPr lang="en-US" b="1" dirty="0"/>
              <a:t>Restore Preinstalled Apps</a:t>
            </a:r>
            <a:r>
              <a:rPr lang="en-US" dirty="0"/>
              <a:t> to </a:t>
            </a:r>
            <a:r>
              <a:rPr lang="en-US" b="1" dirty="0"/>
              <a:t>No</a:t>
            </a:r>
            <a:r>
              <a:rPr lang="en-US" dirty="0"/>
              <a:t> (if you don’t see this, then there are no preinstalled junk on your PC)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33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F79B8-1A6C-48BA-BA7B-664415607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 a few more steps…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F7392-F879-480D-B630-32A853DE6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Now, install your </a:t>
            </a:r>
            <a:r>
              <a:rPr lang="en-US" b="1" u="sng" dirty="0"/>
              <a:t>desired</a:t>
            </a:r>
            <a:r>
              <a:rPr lang="en-US" dirty="0"/>
              <a:t> software</a:t>
            </a:r>
          </a:p>
          <a:p>
            <a:pPr lvl="1"/>
            <a:r>
              <a:rPr lang="en-US" dirty="0"/>
              <a:t>Start with Malware and Antivirus, if you decide not to use Windows Defender</a:t>
            </a:r>
          </a:p>
          <a:p>
            <a:pPr lvl="1"/>
            <a:r>
              <a:rPr lang="en-US" dirty="0"/>
              <a:t>Be careful not to install crapware again (use Ninite.com whenever possible)</a:t>
            </a:r>
          </a:p>
          <a:p>
            <a:pPr lvl="1"/>
            <a:r>
              <a:rPr lang="en-US" dirty="0"/>
              <a:t>Watch out for checkboxes when installing</a:t>
            </a:r>
          </a:p>
          <a:p>
            <a:pPr lvl="1"/>
            <a:r>
              <a:rPr lang="en-US" dirty="0"/>
              <a:t>You don’t want extra toolbars and other stuff clogging your system again</a:t>
            </a:r>
          </a:p>
          <a:p>
            <a:r>
              <a:rPr lang="en-US" dirty="0"/>
              <a:t>Run Windows Update until there is nothing new to update</a:t>
            </a:r>
          </a:p>
          <a:p>
            <a:r>
              <a:rPr lang="en-US" dirty="0"/>
              <a:t>Backup the freshly setup machine</a:t>
            </a:r>
          </a:p>
          <a:p>
            <a:pPr lvl="1"/>
            <a:r>
              <a:rPr lang="en-US" dirty="0"/>
              <a:t>Keep this backup separate from your normal incremental backups (use a special name)</a:t>
            </a:r>
          </a:p>
          <a:p>
            <a:pPr lvl="1"/>
            <a:r>
              <a:rPr lang="en-US" dirty="0"/>
              <a:t>This will be easier than reinstalling the software again later</a:t>
            </a:r>
          </a:p>
        </p:txBody>
      </p:sp>
    </p:spTree>
    <p:extLst>
      <p:ext uri="{BB962C8B-B14F-4D97-AF65-F5344CB8AC3E}">
        <p14:creationId xmlns:p14="http://schemas.microsoft.com/office/powerpoint/2010/main" val="328387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B23AA-331C-4C7E-9B50-A1728308B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DACF4-5AD2-43B3-A9F1-B0EEBFB00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should be clean – right out of the box</a:t>
            </a:r>
          </a:p>
          <a:p>
            <a:r>
              <a:rPr lang="en-US" dirty="0"/>
              <a:t>But why isn’t it?</a:t>
            </a:r>
          </a:p>
          <a:p>
            <a:r>
              <a:rPr lang="en-US" dirty="0"/>
              <a:t>Utilities to use</a:t>
            </a:r>
          </a:p>
          <a:p>
            <a:r>
              <a:rPr lang="en-US" dirty="0"/>
              <a:t>Steps to take</a:t>
            </a:r>
          </a:p>
          <a:p>
            <a:r>
              <a:rPr lang="en-US" dirty="0"/>
              <a:t>But if this is </a:t>
            </a:r>
            <a:r>
              <a:rPr lang="en-US" u="sng" dirty="0"/>
              <a:t>really</a:t>
            </a:r>
            <a:r>
              <a:rPr lang="en-US" dirty="0"/>
              <a:t> a new PC…</a:t>
            </a:r>
          </a:p>
          <a:p>
            <a:r>
              <a:rPr lang="en-US" dirty="0"/>
              <a:t>Just a a few more steps…</a:t>
            </a:r>
          </a:p>
        </p:txBody>
      </p:sp>
    </p:spTree>
    <p:extLst>
      <p:ext uri="{BB962C8B-B14F-4D97-AF65-F5344CB8AC3E}">
        <p14:creationId xmlns:p14="http://schemas.microsoft.com/office/powerpoint/2010/main" val="387701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F79B8-1A6C-48BA-BA7B-664415607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should be clean – right out of the box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F7392-F879-480D-B630-32A853DE6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bought a brand new PC or Laptop</a:t>
            </a:r>
          </a:p>
          <a:p>
            <a:r>
              <a:rPr lang="en-US" dirty="0"/>
              <a:t>You connect up all of the components</a:t>
            </a:r>
          </a:p>
          <a:p>
            <a:r>
              <a:rPr lang="en-US" dirty="0"/>
              <a:t>You turn it on</a:t>
            </a:r>
          </a:p>
          <a:p>
            <a:r>
              <a:rPr lang="en-US" dirty="0"/>
              <a:t>You expect a clean system</a:t>
            </a:r>
          </a:p>
          <a:p>
            <a:r>
              <a:rPr lang="en-US" dirty="0"/>
              <a:t>After all, you haven’t installed anything on it yet</a:t>
            </a:r>
          </a:p>
        </p:txBody>
      </p:sp>
    </p:spTree>
    <p:extLst>
      <p:ext uri="{BB962C8B-B14F-4D97-AF65-F5344CB8AC3E}">
        <p14:creationId xmlns:p14="http://schemas.microsoft.com/office/powerpoint/2010/main" val="201369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F79B8-1A6C-48BA-BA7B-664415607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why isn’t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F7392-F879-480D-B630-32A853DE6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After all, you haven’t installed anything on it yet</a:t>
            </a:r>
          </a:p>
          <a:p>
            <a:r>
              <a:rPr lang="en-US" dirty="0"/>
              <a:t>But the manufacturer has!</a:t>
            </a:r>
          </a:p>
          <a:p>
            <a:r>
              <a:rPr lang="en-US" dirty="0"/>
              <a:t>Why?</a:t>
            </a:r>
          </a:p>
          <a:p>
            <a:r>
              <a:rPr lang="en-US" dirty="0"/>
              <a:t>They are </a:t>
            </a:r>
            <a:r>
              <a:rPr lang="en-US" u="sng" dirty="0"/>
              <a:t>paid</a:t>
            </a:r>
            <a:r>
              <a:rPr lang="en-US" dirty="0"/>
              <a:t> to install that junk for you – by the software vendors</a:t>
            </a:r>
          </a:p>
          <a:p>
            <a:pPr lvl="1"/>
            <a:r>
              <a:rPr lang="en-US" dirty="0"/>
              <a:t>It helps them offset the fact that PC prices have been steadily dropping</a:t>
            </a:r>
          </a:p>
          <a:p>
            <a:r>
              <a:rPr lang="en-US" dirty="0"/>
              <a:t>The vendors want you to see their software</a:t>
            </a:r>
            <a:br>
              <a:rPr lang="en-US" dirty="0"/>
            </a:br>
            <a:r>
              <a:rPr lang="en-US" dirty="0"/>
              <a:t>and get accustomed to using their trial versions</a:t>
            </a:r>
          </a:p>
          <a:p>
            <a:r>
              <a:rPr lang="en-US" dirty="0"/>
              <a:t>They want you to buy the full version ($$)</a:t>
            </a:r>
          </a:p>
        </p:txBody>
      </p:sp>
    </p:spTree>
    <p:extLst>
      <p:ext uri="{BB962C8B-B14F-4D97-AF65-F5344CB8AC3E}">
        <p14:creationId xmlns:p14="http://schemas.microsoft.com/office/powerpoint/2010/main" val="233089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F79B8-1A6C-48BA-BA7B-664415607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why isn’t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F7392-F879-480D-B630-32A853DE6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Even Microsoft sometimes puts some “crapware” on your PC</a:t>
            </a:r>
          </a:p>
          <a:p>
            <a:r>
              <a:rPr lang="en-US" dirty="0"/>
              <a:t>I have seen:</a:t>
            </a:r>
          </a:p>
          <a:p>
            <a:pPr lvl="1"/>
            <a:r>
              <a:rPr lang="en-US" dirty="0"/>
              <a:t>Candy Crush Friends Saga</a:t>
            </a:r>
          </a:p>
          <a:p>
            <a:pPr lvl="1"/>
            <a:r>
              <a:rPr lang="en-US" dirty="0"/>
              <a:t>Candy Crush Saga</a:t>
            </a:r>
          </a:p>
          <a:p>
            <a:pPr lvl="1"/>
            <a:r>
              <a:rPr lang="en-US" dirty="0"/>
              <a:t>Candy Crush Soda Saga</a:t>
            </a:r>
          </a:p>
          <a:p>
            <a:pPr lvl="1"/>
            <a:r>
              <a:rPr lang="en-US" dirty="0"/>
              <a:t>Cooking Fever</a:t>
            </a:r>
          </a:p>
          <a:p>
            <a:pPr lvl="1"/>
            <a:r>
              <a:rPr lang="en-US" dirty="0"/>
              <a:t>March of Empires: War of Lords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32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F79B8-1A6C-48BA-BA7B-664415607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why isn’t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F7392-F879-480D-B630-32A853DE697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Even Microsoft sometimes puts some “crapware” on your PC</a:t>
            </a:r>
          </a:p>
          <a:p>
            <a:r>
              <a:rPr lang="en-US" dirty="0"/>
              <a:t>On an HP Laptop that I ran a reset on earlier this month:</a:t>
            </a:r>
          </a:p>
          <a:p>
            <a:pPr lvl="1"/>
            <a:r>
              <a:rPr lang="en-US" dirty="0"/>
              <a:t>Wild Tangent Games</a:t>
            </a:r>
          </a:p>
          <a:p>
            <a:pPr lvl="1"/>
            <a:r>
              <a:rPr lang="en-US" dirty="0"/>
              <a:t>McAfee LiveSafe</a:t>
            </a:r>
          </a:p>
          <a:p>
            <a:pPr lvl="1"/>
            <a:r>
              <a:rPr lang="en-US" dirty="0"/>
              <a:t>Amazon</a:t>
            </a:r>
          </a:p>
          <a:p>
            <a:pPr lvl="1"/>
            <a:r>
              <a:rPr lang="en-US" dirty="0"/>
              <a:t>Dropbox Promotion</a:t>
            </a:r>
          </a:p>
          <a:p>
            <a:pPr lvl="1"/>
            <a:r>
              <a:rPr lang="en-US" dirty="0"/>
              <a:t>Netflix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/>
              <a:t>Office</a:t>
            </a:r>
          </a:p>
          <a:p>
            <a:pPr lvl="1"/>
            <a:r>
              <a:rPr lang="en-US" dirty="0"/>
              <a:t>Priceline</a:t>
            </a:r>
          </a:p>
          <a:p>
            <a:pPr lvl="1"/>
            <a:r>
              <a:rPr lang="en-US" dirty="0"/>
              <a:t>HP Jumpstart Apps</a:t>
            </a:r>
          </a:p>
          <a:p>
            <a:pPr lvl="1"/>
            <a:r>
              <a:rPr lang="en-US" dirty="0"/>
              <a:t>HP Jumpstart Bridge</a:t>
            </a:r>
          </a:p>
          <a:p>
            <a:pPr lvl="1"/>
            <a:r>
              <a:rPr lang="en-US" dirty="0"/>
              <a:t>HP Jumpstart Launch</a:t>
            </a:r>
          </a:p>
          <a:p>
            <a:pPr lvl="1"/>
            <a:r>
              <a:rPr lang="en-US" dirty="0"/>
              <a:t>HP Jumpstart</a:t>
            </a:r>
          </a:p>
          <a:p>
            <a:pPr lvl="1"/>
            <a:r>
              <a:rPr lang="en-US" dirty="0"/>
              <a:t>HP System Event Utility</a:t>
            </a:r>
          </a:p>
        </p:txBody>
      </p:sp>
    </p:spTree>
    <p:extLst>
      <p:ext uri="{BB962C8B-B14F-4D97-AF65-F5344CB8AC3E}">
        <p14:creationId xmlns:p14="http://schemas.microsoft.com/office/powerpoint/2010/main" val="144925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F79B8-1A6C-48BA-BA7B-664415607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why isn’t it?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371" y="2076449"/>
            <a:ext cx="10194609" cy="3714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002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F79B8-1A6C-48BA-BA7B-664415607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why isn’t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F7392-F879-480D-B630-32A853DE6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Crapware – Bloatware – Shovelware</a:t>
            </a:r>
          </a:p>
          <a:p>
            <a:pPr lvl="1"/>
            <a:r>
              <a:rPr lang="en-US" dirty="0"/>
              <a:t>Whatever you call it, you almost certainly don’t want it</a:t>
            </a:r>
          </a:p>
          <a:p>
            <a:r>
              <a:rPr lang="en-US" dirty="0"/>
              <a:t>It is possible that they might even contain malware or viruses</a:t>
            </a:r>
          </a:p>
          <a:p>
            <a:r>
              <a:rPr lang="en-US" dirty="0"/>
              <a:t>Sometimes, they are labeled as PUPs (Potentially Unwanted Programs)</a:t>
            </a:r>
          </a:p>
          <a:p>
            <a:r>
              <a:rPr lang="en-US" dirty="0"/>
              <a:t>And, they take up disk space, memory, and slow down your PC</a:t>
            </a:r>
          </a:p>
        </p:txBody>
      </p:sp>
    </p:spTree>
    <p:extLst>
      <p:ext uri="{BB962C8B-B14F-4D97-AF65-F5344CB8AC3E}">
        <p14:creationId xmlns:p14="http://schemas.microsoft.com/office/powerpoint/2010/main" val="1616747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F79B8-1A6C-48BA-BA7B-664415607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Utilities to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F7392-F879-480D-B630-32A853DE6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Start</a:t>
            </a:r>
            <a:r>
              <a:rPr lang="en-US" dirty="0"/>
              <a:t> &gt; </a:t>
            </a:r>
            <a:r>
              <a:rPr lang="en-US" b="1" dirty="0"/>
              <a:t>Settings</a:t>
            </a:r>
            <a:r>
              <a:rPr lang="en-US" dirty="0"/>
              <a:t> &gt; </a:t>
            </a:r>
            <a:r>
              <a:rPr lang="en-US" b="1" dirty="0"/>
              <a:t>Windows</a:t>
            </a:r>
            <a:r>
              <a:rPr lang="en-US" dirty="0"/>
              <a:t> </a:t>
            </a:r>
            <a:r>
              <a:rPr lang="en-US" b="1" dirty="0"/>
              <a:t>Apps</a:t>
            </a:r>
            <a:r>
              <a:rPr lang="en-US" dirty="0"/>
              <a:t> to uninstall each item</a:t>
            </a:r>
            <a:endParaRPr lang="en-US" dirty="0">
              <a:hlinkClick r:id="rId2"/>
            </a:endParaRPr>
          </a:p>
          <a:p>
            <a:r>
              <a:rPr lang="en-US" dirty="0">
                <a:hlinkClick r:id="rId2"/>
              </a:rPr>
              <a:t>SlimCleaner</a:t>
            </a:r>
            <a:r>
              <a:rPr lang="en-US" dirty="0"/>
              <a:t> ($19.97/yr. 1 PC, $39.97 2 PCs 2 yrs., $59.97 lifetime 5 PCs)</a:t>
            </a:r>
          </a:p>
          <a:p>
            <a:r>
              <a:rPr lang="en-US" dirty="0">
                <a:hlinkClick r:id="rId3"/>
              </a:rPr>
              <a:t>Should I Remove It?</a:t>
            </a:r>
            <a:r>
              <a:rPr lang="en-US" dirty="0"/>
              <a:t> Free – Removes many PUPs</a:t>
            </a:r>
          </a:p>
          <a:p>
            <a:r>
              <a:rPr lang="en-US" dirty="0">
                <a:hlinkClick r:id="rId4"/>
              </a:rPr>
              <a:t>PC Decrapifier</a:t>
            </a:r>
            <a:r>
              <a:rPr lang="en-US" dirty="0"/>
              <a:t> (no longer available)</a:t>
            </a:r>
            <a:br>
              <a:rPr lang="en-US" dirty="0"/>
            </a:br>
            <a:r>
              <a:rPr lang="en-US" dirty="0"/>
              <a:t>– bought by Avast - now included in $119.99/year Avast </a:t>
            </a:r>
            <a:r>
              <a:rPr lang="en-US" dirty="0">
                <a:hlinkClick r:id="rId5"/>
              </a:rPr>
              <a:t>Ultimate</a:t>
            </a:r>
            <a:r>
              <a:rPr lang="en-US" dirty="0"/>
              <a:t> product)</a:t>
            </a:r>
          </a:p>
          <a:p>
            <a:r>
              <a:rPr lang="en-US" dirty="0">
                <a:hlinkClick r:id="rId6"/>
              </a:rPr>
              <a:t>CCleaner</a:t>
            </a:r>
            <a:r>
              <a:rPr lang="en-US" dirty="0"/>
              <a:t> – “The world's most popular PC cleaner”</a:t>
            </a:r>
          </a:p>
          <a:p>
            <a:r>
              <a:rPr lang="en-US" dirty="0">
                <a:hlinkClick r:id="rId7"/>
              </a:rPr>
              <a:t>Malwarebytes</a:t>
            </a:r>
            <a:r>
              <a:rPr lang="en-US" dirty="0"/>
              <a:t> – Removes malware, but not crapware</a:t>
            </a:r>
          </a:p>
          <a:p>
            <a:r>
              <a:rPr lang="en-US" dirty="0">
                <a:hlinkClick r:id="rId8"/>
              </a:rPr>
              <a:t>Revo Uninstaller</a:t>
            </a:r>
            <a:r>
              <a:rPr lang="en-US" dirty="0"/>
              <a:t> – Choose what to uninstall, then click “Uninstall”</a:t>
            </a:r>
            <a:br>
              <a:rPr lang="en-US" dirty="0"/>
            </a:br>
            <a:r>
              <a:rPr lang="en-US" dirty="0"/>
              <a:t>Moderate or Advanced mode is recommended</a:t>
            </a:r>
          </a:p>
          <a:p>
            <a:r>
              <a:rPr lang="en-US" dirty="0">
                <a:hlinkClick r:id="rId9"/>
              </a:rPr>
              <a:t>AdwCleaner</a:t>
            </a:r>
            <a:r>
              <a:rPr lang="en-US" dirty="0"/>
              <a:t> – Click “Scan”, then “Clean” to remove PUPs</a:t>
            </a:r>
            <a:br>
              <a:rPr lang="en-US" dirty="0"/>
            </a:br>
            <a:br>
              <a:rPr lang="en-US" dirty="0"/>
            </a:br>
            <a:r>
              <a:rPr lang="en-US" b="1" dirty="0">
                <a:solidFill>
                  <a:srgbClr val="FF0000"/>
                </a:solidFill>
                <a:effectLst/>
              </a:rPr>
              <a:t>Utility names are clickable links!</a:t>
            </a:r>
          </a:p>
        </p:txBody>
      </p:sp>
    </p:spTree>
    <p:extLst>
      <p:ext uri="{BB962C8B-B14F-4D97-AF65-F5344CB8AC3E}">
        <p14:creationId xmlns:p14="http://schemas.microsoft.com/office/powerpoint/2010/main" val="1242882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VTI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Arial Nova">
      <a:majorFont>
        <a:latin typeface="Arial Nova Light"/>
        <a:ea typeface=""/>
        <a:cs typeface=""/>
      </a:majorFont>
      <a:minorFont>
        <a:latin typeface="Arial Nova"/>
        <a:ea typeface=""/>
        <a:cs typeface="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VTI" id="{35C4A07C-0176-4A32-9BCB-B016516853F0}" vid="{9B70D35C-BCA8-4715-BB49-8BE54A7FC07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CB38EC-895A-4F8F-8F75-E263501ABB5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7E70FC5-1855-47AB-8CE1-CB3C873A8988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5560E646-30AD-4BA0-97EA-A7A07DF549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{BFCD5C90-710B-46D1-849B-A7F2672D6A84}tf11665031</Template>
  <TotalTime>200</TotalTime>
  <Words>992</Words>
  <Application>Microsoft Office PowerPoint</Application>
  <PresentationFormat>Widescreen</PresentationFormat>
  <Paragraphs>103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Arial Nova</vt:lpstr>
      <vt:lpstr>Arial Nova Light</vt:lpstr>
      <vt:lpstr>Wingdings 2</vt:lpstr>
      <vt:lpstr>SlateVTI</vt:lpstr>
      <vt:lpstr>Removing “Crapware” from a new PC</vt:lpstr>
      <vt:lpstr>Agenda</vt:lpstr>
      <vt:lpstr>It should be clean – right out of the box</vt:lpstr>
      <vt:lpstr>But why isn’t it?</vt:lpstr>
      <vt:lpstr>But why isn’t it?</vt:lpstr>
      <vt:lpstr>But why isn’t it?</vt:lpstr>
      <vt:lpstr>But why isn’t it?</vt:lpstr>
      <vt:lpstr>But why isn’t it?</vt:lpstr>
      <vt:lpstr>Utilities to use</vt:lpstr>
      <vt:lpstr>Steps to take</vt:lpstr>
      <vt:lpstr>But if this is really a new PC…</vt:lpstr>
      <vt:lpstr>But if this is really a new PC…</vt:lpstr>
      <vt:lpstr>But if this is really a new PC…</vt:lpstr>
      <vt:lpstr>Just a few more steps…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Removing “Crapware” from a new PC</dc:title>
  <dc:creator>Dennis Smith</dc:creator>
  <cp:lastModifiedBy>Dennis Smith</cp:lastModifiedBy>
  <cp:revision>28</cp:revision>
  <dcterms:created xsi:type="dcterms:W3CDTF">2020-07-31T18:02:08Z</dcterms:created>
  <dcterms:modified xsi:type="dcterms:W3CDTF">2020-09-18T17:22:44Z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