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3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65" r:id="rId7"/>
    <p:sldId id="260" r:id="rId8"/>
    <p:sldId id="264" r:id="rId9"/>
    <p:sldId id="266" r:id="rId10"/>
    <p:sldId id="267" r:id="rId11"/>
    <p:sldId id="268" r:id="rId12"/>
    <p:sldId id="274" r:id="rId13"/>
    <p:sldId id="269" r:id="rId14"/>
    <p:sldId id="270" r:id="rId15"/>
    <p:sldId id="271" r:id="rId16"/>
    <p:sldId id="272" r:id="rId17"/>
    <p:sldId id="273" r:id="rId18"/>
  </p:sldIdLst>
  <p:sldSz cx="12192000" cy="6858000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99B3372-74CF-4E21-A4D4-286B22AA5A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3762BE-D43C-49F5-99A5-BF49C6959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2B85766F-5EC0-4797-B4D1-777FCB005B11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89E452-9BCA-4AF5-9A9C-233BF410EA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BF9F63-CE4F-44E2-A07D-7E654DE9F5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060AC76B-F5B1-4D6E-BACD-2A80744AC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45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B2B4B5EC-152C-4627-80C0-63B10D5574EF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41EEE60E-651F-40CC-AD73-C00F10CE4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68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2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090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50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13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353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646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46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33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5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20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5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50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19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0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4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0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0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ninit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Rockwell" panose="02060603020205020403" pitchFamily="18" charset="0"/>
              </a:rPr>
              <a:t>Zoom Tips</a:t>
            </a:r>
            <a:endParaRPr lang="en-US" sz="5400" dirty="0"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E78725B-6E40-4D82-B375-7831D81C2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Canton Alliance Massillon Users Group (CAMUG)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16, 2020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Rockwell" panose="02060603020205020403" pitchFamily="18" charset="0"/>
              </a:rPr>
              <a:t>Creating a Zoom </a:t>
            </a:r>
            <a:r>
              <a:rPr lang="en-US" sz="4400" dirty="0" smtClean="0">
                <a:latin typeface="Rockwell" panose="02060603020205020403" pitchFamily="18" charset="0"/>
              </a:rPr>
              <a:t>Meeting</a:t>
            </a:r>
            <a:br>
              <a:rPr lang="en-US" sz="4400" dirty="0" smtClean="0">
                <a:latin typeface="Rockwell" panose="02060603020205020403" pitchFamily="18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meeting to happen 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</a:t>
            </a:r>
            <a:r>
              <a:rPr lang="en-US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</a:t>
            </a:r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to the Zoom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“New Meeting”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camera will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“Participants” in the bottom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ribbon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“Invite” in the new window that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add someone from your Zoom Contact List, or click on “Copy Link” and send an email or message to any desired participants</a:t>
            </a:r>
          </a:p>
        </p:txBody>
      </p:sp>
    </p:spTree>
    <p:extLst>
      <p:ext uri="{BB962C8B-B14F-4D97-AF65-F5344CB8AC3E}">
        <p14:creationId xmlns:p14="http://schemas.microsoft.com/office/powerpoint/2010/main" val="224826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Rockwell" panose="02060603020205020403" pitchFamily="18" charset="0"/>
              </a:rPr>
              <a:t>Creating a Zoom </a:t>
            </a:r>
            <a:r>
              <a:rPr lang="en-US" sz="4400" dirty="0" smtClean="0">
                <a:latin typeface="Rockwell" panose="02060603020205020403" pitchFamily="18" charset="0"/>
              </a:rPr>
              <a:t>Meeting</a:t>
            </a:r>
            <a:br>
              <a:rPr lang="en-US" sz="4400" dirty="0" smtClean="0">
                <a:latin typeface="Rockwell" panose="02060603020205020403" pitchFamily="18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meeting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</a:t>
            </a:r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to the Zoom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“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meeting a title (so everyone knows what the meeting is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options you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click on “Save”, you will see the invitation, and have the option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“Open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default calendar (.ics)”, or “Copy to Clipboard”.  I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invitation into an email and send it to your desired participants</a:t>
            </a:r>
          </a:p>
        </p:txBody>
      </p:sp>
    </p:spTree>
    <p:extLst>
      <p:ext uri="{BB962C8B-B14F-4D97-AF65-F5344CB8AC3E}">
        <p14:creationId xmlns:p14="http://schemas.microsoft.com/office/powerpoint/2010/main" val="400738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Rockwell" panose="02060603020205020403" pitchFamily="18" charset="0"/>
              </a:rPr>
              <a:t>Changing Your Zoom Settings</a:t>
            </a:r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Zoom meeting is now required to have a password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helps to prevent someone from guessing a meeting number and joining with the intent to cause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havoc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let Zoom choose the password, or you can choose one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yourself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set if the others wait in a “Waiting Room” until you allow them to enter the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meeting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decide if the others enter the meeting with their video active, or if they have to manually activate it afterward</a:t>
            </a:r>
          </a:p>
        </p:txBody>
      </p:sp>
    </p:spTree>
    <p:extLst>
      <p:ext uri="{BB962C8B-B14F-4D97-AF65-F5344CB8AC3E}">
        <p14:creationId xmlns:p14="http://schemas.microsoft.com/office/powerpoint/2010/main" val="41569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Rockwell" panose="02060603020205020403" pitchFamily="18" charset="0"/>
              </a:rPr>
              <a:t>Changing Your Zoom Settings</a:t>
            </a:r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set them to join with their microphone muted or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set the meeting to start recording when it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starts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meeting starts, you have many more options available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of them are quite fun to use!</a:t>
            </a:r>
          </a:p>
        </p:txBody>
      </p:sp>
    </p:spTree>
    <p:extLst>
      <p:ext uri="{BB962C8B-B14F-4D97-AF65-F5344CB8AC3E}">
        <p14:creationId xmlns:p14="http://schemas.microsoft.com/office/powerpoint/2010/main" val="216743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Rockwell" panose="02060603020205020403" pitchFamily="18" charset="0"/>
              </a:rPr>
              <a:t>Changing Your Zoom Settings</a:t>
            </a:r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add a virtual background (several are already installed, but you can download more, and create one from any image on your PC)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created some from JPG and PNG files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photo might be cropped, depending on its size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ratio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add a video filter (additions that either frame the screen, or add a funny item to your face – many follow your face as it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moves)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let’s go look at some of these settings</a:t>
            </a:r>
          </a:p>
        </p:txBody>
      </p:sp>
    </p:spTree>
    <p:extLst>
      <p:ext uri="{BB962C8B-B14F-4D97-AF65-F5344CB8AC3E}">
        <p14:creationId xmlns:p14="http://schemas.microsoft.com/office/powerpoint/2010/main" val="138178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Rockwell" panose="02060603020205020403" pitchFamily="18" charset="0"/>
              </a:rPr>
              <a:t>Zoom Tips</a:t>
            </a:r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F5361-68C0-4BF5-80C8-F1E7BF92B2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Downloading Zoom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a Zoom account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account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account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Joining a meeting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a meeting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Changing your settings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00" y="2972420"/>
            <a:ext cx="2857899" cy="2486372"/>
          </a:xfrm>
        </p:spPr>
      </p:pic>
    </p:spTree>
    <p:extLst>
      <p:ext uri="{BB962C8B-B14F-4D97-AF65-F5344CB8AC3E}">
        <p14:creationId xmlns:p14="http://schemas.microsoft.com/office/powerpoint/2010/main" val="21721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Downloading </a:t>
            </a:r>
            <a:r>
              <a:rPr lang="en-US" sz="3200" dirty="0" smtClean="0">
                <a:latin typeface="Rockwell" panose="02060603020205020403" pitchFamily="18" charset="0"/>
              </a:rPr>
              <a:t>Zoom</a:t>
            </a:r>
            <a:br>
              <a:rPr lang="en-US" sz="3200" dirty="0" smtClean="0">
                <a:latin typeface="Rockwell" panose="02060603020205020403" pitchFamily="18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 Zoom to download when joining a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meeting</a:t>
            </a:r>
            <a:endParaRPr lang="en-US" sz="32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on the URL in the email you received from the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“Download Now” to download the Zoom app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09" y="2919835"/>
            <a:ext cx="4048690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3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Rockwell" panose="02060603020205020403" pitchFamily="18" charset="0"/>
              </a:rPr>
              <a:t>Downloading </a:t>
            </a:r>
            <a:r>
              <a:rPr lang="en-US" sz="4400" dirty="0" smtClean="0">
                <a:latin typeface="Rockwell" panose="02060603020205020403" pitchFamily="18" charset="0"/>
              </a:rPr>
              <a:t>Zoom</a:t>
            </a:r>
            <a:br>
              <a:rPr lang="en-US" sz="4400" dirty="0" smtClean="0">
                <a:latin typeface="Rockwell" panose="02060603020205020403" pitchFamily="18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Download directly from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zoom.us</a:t>
            </a:r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zoom.us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“Resources” in the banner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ribbon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“Download Zoom Client”</a:t>
            </a:r>
          </a:p>
        </p:txBody>
      </p:sp>
    </p:spTree>
    <p:extLst>
      <p:ext uri="{BB962C8B-B14F-4D97-AF65-F5344CB8AC3E}">
        <p14:creationId xmlns:p14="http://schemas.microsoft.com/office/powerpoint/2010/main" val="13984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Rockwell" panose="02060603020205020403" pitchFamily="18" charset="0"/>
              </a:rPr>
              <a:t>Downloading </a:t>
            </a:r>
            <a:r>
              <a:rPr lang="en-US" sz="4400" dirty="0" smtClean="0">
                <a:latin typeface="Rockwell" panose="02060603020205020403" pitchFamily="18" charset="0"/>
              </a:rPr>
              <a:t>Zoom</a:t>
            </a:r>
            <a:br>
              <a:rPr lang="en-US" sz="4400" dirty="0" smtClean="0">
                <a:latin typeface="Rockwell" panose="02060603020205020403" pitchFamily="18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Download via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Ninite</a:t>
            </a:r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Zoom to your selections at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ninite.com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Download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run the new Ninite.exe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this will also update Zoom anytime it is run later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05" y="3121924"/>
            <a:ext cx="1333686" cy="7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3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Rockwell" panose="02060603020205020403" pitchFamily="18" charset="0"/>
              </a:rPr>
              <a:t>Creating a Zoom </a:t>
            </a:r>
            <a:r>
              <a:rPr lang="en-US" sz="4400" dirty="0" smtClean="0">
                <a:latin typeface="Rockwell" panose="02060603020205020403" pitchFamily="18" charset="0"/>
              </a:rPr>
              <a:t>Account</a:t>
            </a:r>
            <a:br>
              <a:rPr lang="en-US" sz="4400" dirty="0" smtClean="0">
                <a:latin typeface="Rockwell" panose="02060603020205020403" pitchFamily="18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Zoom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</a:t>
            </a:r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the Zoom app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on “Sign In”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on “Sign Up Free” in the bottom-right corner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your date of birth (this is not stored, but used to verify your age)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your email address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also sign-up with your Google or Facebook account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on the link in the email you receive to validate your email address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2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Rockwell" panose="02060603020205020403" pitchFamily="18" charset="0"/>
              </a:rPr>
              <a:t>Creating a Zoom </a:t>
            </a:r>
            <a:r>
              <a:rPr lang="en-US" sz="4400" dirty="0" smtClean="0">
                <a:latin typeface="Rockwell" panose="02060603020205020403" pitchFamily="18" charset="0"/>
              </a:rPr>
              <a:t>Account</a:t>
            </a:r>
            <a:br>
              <a:rPr lang="en-US" sz="4400" dirty="0" smtClean="0">
                <a:latin typeface="Rockwell" panose="02060603020205020403" pitchFamily="18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Zoom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</a:t>
            </a:r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 startAt="7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be asked if you are signing up on behalf of a school (usually,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no)</a:t>
            </a:r>
          </a:p>
          <a:p>
            <a:pPr marL="800100" lvl="1" indent="-342900">
              <a:buFont typeface="+mj-lt"/>
              <a:buAutoNum type="arabicPeriod" startAt="7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First and Last names, and the password you want to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</a:p>
          <a:p>
            <a:pPr marL="800100" lvl="1" indent="-342900">
              <a:buFont typeface="+mj-lt"/>
              <a:buAutoNum type="arabicPeriod" startAt="7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 will be asked to email others to join Zoom (I skip that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7300" lvl="2" indent="-342900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start as a “Basic” (free)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Unlimited meetings (one at a time)</a:t>
            </a:r>
          </a:p>
          <a:p>
            <a:pPr marL="1257300" lvl="2" indent="-342900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more than 2 people, limited to 40 minutes in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length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+mj-lt"/>
              <a:buAutoNum type="arabicPeriod" startAt="7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want to, you can Upgrade to a Pro user to remove those limits for $14.99/month and includes cloud recording.</a:t>
            </a:r>
          </a:p>
        </p:txBody>
      </p:sp>
    </p:spTree>
    <p:extLst>
      <p:ext uri="{BB962C8B-B14F-4D97-AF65-F5344CB8AC3E}">
        <p14:creationId xmlns:p14="http://schemas.microsoft.com/office/powerpoint/2010/main" val="42355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Rockwell" panose="02060603020205020403" pitchFamily="18" charset="0"/>
              </a:rPr>
              <a:t>Joining a Zoom </a:t>
            </a:r>
            <a:r>
              <a:rPr lang="en-US" sz="4400" dirty="0" smtClean="0">
                <a:latin typeface="Rockwell" panose="02060603020205020403" pitchFamily="18" charset="0"/>
              </a:rPr>
              <a:t>Meeting</a:t>
            </a:r>
            <a:br>
              <a:rPr lang="en-US" sz="4400" dirty="0" smtClean="0">
                <a:latin typeface="Rockwell" panose="02060603020205020403" pitchFamily="18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Zoom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</a:t>
            </a:r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“Join a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meeting”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meeting number and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password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7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Rockwell" panose="02060603020205020403" pitchFamily="18" charset="0"/>
              </a:rPr>
              <a:t>Joining a Zoom </a:t>
            </a:r>
            <a:r>
              <a:rPr lang="en-US" sz="4400" dirty="0" smtClean="0">
                <a:latin typeface="Rockwell" panose="02060603020205020403" pitchFamily="18" charset="0"/>
              </a:rPr>
              <a:t>Meeting</a:t>
            </a:r>
            <a:br>
              <a:rPr lang="en-US" sz="4400" dirty="0" smtClean="0">
                <a:latin typeface="Rockwell" panose="02060603020205020403" pitchFamily="18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email</a:t>
            </a:r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URL in the email</a:t>
            </a:r>
          </a:p>
        </p:txBody>
      </p:sp>
    </p:spTree>
    <p:extLst>
      <p:ext uri="{BB962C8B-B14F-4D97-AF65-F5344CB8AC3E}">
        <p14:creationId xmlns:p14="http://schemas.microsoft.com/office/powerpoint/2010/main" val="192412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>Creating an account
Joining a meeting
Creating a meeting
Changing settings</MediaServiceKeyPoint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C0B241-13E5-418D-8920-D23491E2D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866CFD-F94E-4AE5-ACEA-86FEC0F48A10}">
  <ds:schemaRefs>
    <ds:schemaRef ds:uri="http://purl.org/dc/terms/"/>
    <ds:schemaRef ds:uri="16c05727-aa75-4e4a-9b5f-8a80a1165891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79702B-25C7-40D7-9E29-7686B11A96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408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Garamond</vt:lpstr>
      <vt:lpstr>Rockwell</vt:lpstr>
      <vt:lpstr>Tahoma</vt:lpstr>
      <vt:lpstr>Organic</vt:lpstr>
      <vt:lpstr>Zoom Tips</vt:lpstr>
      <vt:lpstr>Zoom Tips</vt:lpstr>
      <vt:lpstr>Downloading Zoom Allow Zoom to download when joining a meeting</vt:lpstr>
      <vt:lpstr>Downloading Zoom Download directly from https://zoom.us</vt:lpstr>
      <vt:lpstr>Downloading Zoom Download via Ninite</vt:lpstr>
      <vt:lpstr>Creating a Zoom Account From the Zoom app</vt:lpstr>
      <vt:lpstr>Creating a Zoom Account From the Zoom app</vt:lpstr>
      <vt:lpstr>Joining a Zoom Meeting From the Zoom app</vt:lpstr>
      <vt:lpstr>Joining a Zoom Meeting From an email</vt:lpstr>
      <vt:lpstr>Creating a Zoom Meeting A meeting to happen right now</vt:lpstr>
      <vt:lpstr>Creating a Zoom Meeting A meeting later</vt:lpstr>
      <vt:lpstr>Changing Your Zoom Settings</vt:lpstr>
      <vt:lpstr>Changing Your Zoom Settings</vt:lpstr>
      <vt:lpstr>Changing Your Zoom Settings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Tips</dc:title>
  <dc:creator/>
  <cp:lastModifiedBy/>
  <cp:revision>1</cp:revision>
  <dcterms:created xsi:type="dcterms:W3CDTF">2020-10-29T10:26:12Z</dcterms:created>
  <dcterms:modified xsi:type="dcterms:W3CDTF">2020-11-11T20:51:47Z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