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6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9490-3742-44E9-B5E8-92BAD401B15D}" type="datetimeFigureOut">
              <a:rPr lang="en-US" smtClean="0"/>
              <a:t>7/17/2020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12AE8-EC86-4CA1-9515-DA90FE2A24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922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9490-3742-44E9-B5E8-92BAD401B15D}" type="datetimeFigureOut">
              <a:rPr lang="en-US" smtClean="0"/>
              <a:t>7/17/2020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12AE8-EC86-4CA1-9515-DA90FE2A24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899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9490-3742-44E9-B5E8-92BAD401B15D}" type="datetimeFigureOut">
              <a:rPr lang="en-US" smtClean="0"/>
              <a:t>7/17/2020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12AE8-EC86-4CA1-9515-DA90FE2A24A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3851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9490-3742-44E9-B5E8-92BAD401B15D}" type="datetimeFigureOut">
              <a:rPr lang="en-US" smtClean="0"/>
              <a:t>7/17/2020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12AE8-EC86-4CA1-9515-DA90FE2A24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174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9490-3742-44E9-B5E8-92BAD401B15D}" type="datetimeFigureOut">
              <a:rPr lang="en-US" smtClean="0"/>
              <a:t>7/17/2020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12AE8-EC86-4CA1-9515-DA90FE2A24A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0456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9490-3742-44E9-B5E8-92BAD401B15D}" type="datetimeFigureOut">
              <a:rPr lang="en-US" smtClean="0"/>
              <a:t>7/17/2020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12AE8-EC86-4CA1-9515-DA90FE2A24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447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9490-3742-44E9-B5E8-92BAD401B15D}" type="datetimeFigureOut">
              <a:rPr lang="en-US" smtClean="0"/>
              <a:t>7/17/2020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12AE8-EC86-4CA1-9515-DA90FE2A24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479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9490-3742-44E9-B5E8-92BAD401B15D}" type="datetimeFigureOut">
              <a:rPr lang="en-US" smtClean="0"/>
              <a:t>7/17/2020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12AE8-EC86-4CA1-9515-DA90FE2A24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6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9490-3742-44E9-B5E8-92BAD401B15D}" type="datetimeFigureOut">
              <a:rPr lang="en-US" smtClean="0"/>
              <a:t>7/17/2020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12AE8-EC86-4CA1-9515-DA90FE2A24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247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9490-3742-44E9-B5E8-92BAD401B15D}" type="datetimeFigureOut">
              <a:rPr lang="en-US" smtClean="0"/>
              <a:t>7/17/2020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12AE8-EC86-4CA1-9515-DA90FE2A24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485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9490-3742-44E9-B5E8-92BAD401B15D}" type="datetimeFigureOut">
              <a:rPr lang="en-US" smtClean="0"/>
              <a:t>7/17/2020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12AE8-EC86-4CA1-9515-DA90FE2A24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535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9490-3742-44E9-B5E8-92BAD401B15D}" type="datetimeFigureOut">
              <a:rPr lang="en-US" smtClean="0"/>
              <a:t>7/17/2020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12AE8-EC86-4CA1-9515-DA90FE2A24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12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9490-3742-44E9-B5E8-92BAD401B15D}" type="datetimeFigureOut">
              <a:rPr lang="en-US" smtClean="0"/>
              <a:t>7/17/2020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12AE8-EC86-4CA1-9515-DA90FE2A24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795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9490-3742-44E9-B5E8-92BAD401B15D}" type="datetimeFigureOut">
              <a:rPr lang="en-US" smtClean="0"/>
              <a:t>7/17/2020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12AE8-EC86-4CA1-9515-DA90FE2A24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31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9490-3742-44E9-B5E8-92BAD401B15D}" type="datetimeFigureOut">
              <a:rPr lang="en-US" smtClean="0"/>
              <a:t>7/17/2020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12AE8-EC86-4CA1-9515-DA90FE2A24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80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12AE8-EC86-4CA1-9515-DA90FE2A24A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9490-3742-44E9-B5E8-92BAD401B15D}" type="datetimeFigureOut">
              <a:rPr lang="en-US" smtClean="0"/>
              <a:t>7/17/2020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308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E9490-3742-44E9-B5E8-92BAD401B15D}" type="datetimeFigureOut">
              <a:rPr lang="en-US" smtClean="0"/>
              <a:t>7/17/2020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A312AE8-EC86-4CA1-9515-DA90FE2A24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200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pureinfotech.com/windows-10-2004-new-feature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 I Care About</a:t>
            </a:r>
            <a:br>
              <a:rPr lang="en-US" dirty="0" smtClean="0"/>
            </a:br>
            <a:r>
              <a:rPr lang="en-US" dirty="0" smtClean="0"/>
              <a:t>the Changes in</a:t>
            </a:r>
            <a:br>
              <a:rPr lang="en-US" dirty="0" smtClean="0"/>
            </a:br>
            <a:r>
              <a:rPr lang="en-US" dirty="0" smtClean="0"/>
              <a:t>Windows 10 2004</a:t>
            </a:r>
            <a:br>
              <a:rPr lang="en-US" dirty="0" smtClean="0"/>
            </a:br>
            <a:r>
              <a:rPr lang="en-US" dirty="0" smtClean="0"/>
              <a:t>(aka 20H1)?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CAMUG Meeting – July 20,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98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</a:t>
            </a:r>
            <a:r>
              <a:rPr lang="en-US" smtClean="0"/>
              <a:t>search gets </a:t>
            </a:r>
            <a:r>
              <a:rPr lang="en-US" dirty="0" smtClean="0"/>
              <a:t>a boost in File Explorer</a:t>
            </a:r>
          </a:p>
          <a:p>
            <a:r>
              <a:rPr lang="en-US" dirty="0" smtClean="0"/>
              <a:t>Faster access to your files</a:t>
            </a:r>
          </a:p>
          <a:p>
            <a:r>
              <a:rPr lang="en-US" dirty="0" smtClean="0"/>
              <a:t>Uses less CPU</a:t>
            </a:r>
          </a:p>
          <a:p>
            <a:r>
              <a:rPr lang="en-US" dirty="0" smtClean="0"/>
              <a:t>Search indexer will stop if power saving mode is on, if battery is below 50%, or if disk or CPU usage is too high</a:t>
            </a:r>
          </a:p>
          <a:p>
            <a:endParaRPr lang="en-US" dirty="0"/>
          </a:p>
          <a:p>
            <a:r>
              <a:rPr lang="en-US" dirty="0" smtClean="0"/>
              <a:t>Do we really care?</a:t>
            </a:r>
          </a:p>
          <a:p>
            <a:pPr lvl="1"/>
            <a:r>
              <a:rPr lang="en-US" dirty="0" smtClean="0"/>
              <a:t>Yes, faster searching with less CPU sounds like a good 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10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Supports </a:t>
            </a:r>
            <a:r>
              <a:rPr lang="en-US" dirty="0"/>
              <a:t>many languages (including English, French, German, Italian, Spanish, Brazilian Portuguese, and </a:t>
            </a:r>
            <a:r>
              <a:rPr lang="en-US" dirty="0" smtClean="0"/>
              <a:t>Chinese)</a:t>
            </a:r>
          </a:p>
          <a:p>
            <a:r>
              <a:rPr lang="en-US" dirty="0" smtClean="0"/>
              <a:t>You </a:t>
            </a:r>
            <a:r>
              <a:rPr lang="en-US" dirty="0"/>
              <a:t>may need to download the appropriate speech resources to use the feature</a:t>
            </a:r>
            <a:endParaRPr lang="en-US" dirty="0" smtClean="0"/>
          </a:p>
          <a:p>
            <a:r>
              <a:rPr lang="en-US" dirty="0"/>
              <a:t>It's easy </a:t>
            </a:r>
            <a:r>
              <a:rPr lang="en-US" dirty="0" smtClean="0"/>
              <a:t>to </a:t>
            </a:r>
            <a:r>
              <a:rPr lang="en-US" dirty="0"/>
              <a:t>use: click in a text box and press WIN + H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Do we really care?</a:t>
            </a:r>
          </a:p>
          <a:p>
            <a:pPr lvl="1"/>
            <a:r>
              <a:rPr lang="en-US" dirty="0" smtClean="0"/>
              <a:t>Possibly, especially if we enter lots of text and are prone to misspelling 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365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Desktop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longer stuck with system-issued desktop names (Desktop 1, Desktop 2)</a:t>
            </a:r>
          </a:p>
          <a:p>
            <a:r>
              <a:rPr lang="en-US" dirty="0" smtClean="0"/>
              <a:t>Press </a:t>
            </a:r>
            <a:r>
              <a:rPr lang="en-US" dirty="0" err="1" smtClean="0"/>
              <a:t>Windows+Tab</a:t>
            </a:r>
            <a:r>
              <a:rPr lang="en-US" dirty="0" smtClean="0"/>
              <a:t>, then click on “New Desktop”, then click on the label above the desktop’s thumbnail to change the name</a:t>
            </a:r>
          </a:p>
          <a:p>
            <a:r>
              <a:rPr lang="en-US" dirty="0" smtClean="0"/>
              <a:t>The desktops can now be saved across reboots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Do we really care?</a:t>
            </a:r>
          </a:p>
          <a:p>
            <a:pPr lvl="1"/>
            <a:r>
              <a:rPr lang="en-US" dirty="0" smtClean="0"/>
              <a:t>Possibly not – Most of us probably do not use multiple desktops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08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Notepad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Notepad is an old app that has seldom seen significant improvements</a:t>
            </a:r>
          </a:p>
          <a:p>
            <a:r>
              <a:rPr lang="en-US" dirty="0" smtClean="0"/>
              <a:t>The Find feature can now find wrap-around text</a:t>
            </a:r>
          </a:p>
          <a:p>
            <a:r>
              <a:rPr lang="en-US" dirty="0" smtClean="0"/>
              <a:t>If you select text before opening the Find dialog, the search box will be populated with the selected text</a:t>
            </a:r>
          </a:p>
          <a:p>
            <a:r>
              <a:rPr lang="en-US" dirty="0" smtClean="0"/>
              <a:t>Line numbers are now visible if you enable word-wrap</a:t>
            </a:r>
          </a:p>
          <a:p>
            <a:endParaRPr lang="en-US" dirty="0"/>
          </a:p>
          <a:p>
            <a:r>
              <a:rPr lang="en-US" dirty="0" smtClean="0"/>
              <a:t>Do we really care?</a:t>
            </a:r>
          </a:p>
          <a:p>
            <a:pPr lvl="1"/>
            <a:r>
              <a:rPr lang="en-US" dirty="0" smtClean="0"/>
              <a:t>Maybe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42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there more?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Yes, there are lots of little tweaks and changes in this release</a:t>
            </a:r>
          </a:p>
          <a:p>
            <a:r>
              <a:rPr lang="en-US" dirty="0" smtClean="0"/>
              <a:t>I did not include them because:</a:t>
            </a:r>
          </a:p>
          <a:p>
            <a:pPr lvl="1"/>
            <a:r>
              <a:rPr lang="en-US" dirty="0" smtClean="0"/>
              <a:t>It would take up way too many slides</a:t>
            </a:r>
          </a:p>
          <a:p>
            <a:pPr lvl="1"/>
            <a:r>
              <a:rPr lang="en-US" dirty="0" smtClean="0"/>
              <a:t>It would take way too long to go through all of them</a:t>
            </a:r>
          </a:p>
          <a:p>
            <a:pPr lvl="1"/>
            <a:r>
              <a:rPr lang="en-US" dirty="0" smtClean="0"/>
              <a:t>Most of us don’t care about them, anyway</a:t>
            </a:r>
          </a:p>
          <a:p>
            <a:r>
              <a:rPr lang="en-US" dirty="0" smtClean="0"/>
              <a:t>One website that has the details on many of these is:</a:t>
            </a:r>
            <a:br>
              <a:rPr lang="en-US" dirty="0" smtClean="0"/>
            </a:br>
            <a:r>
              <a:rPr lang="en-US" dirty="0">
                <a:hlinkClick r:id="rId2"/>
              </a:rPr>
              <a:t>https://pureinfotech.com/windows-10-2004-new-features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Note: I used information from many locations to create this presentation</a:t>
            </a:r>
          </a:p>
          <a:p>
            <a:r>
              <a:rPr lang="en-US" dirty="0" smtClean="0"/>
              <a:t>Note 2: I do not have Windows 10 2004 installed on </a:t>
            </a:r>
            <a:r>
              <a:rPr lang="en-US" u="sng" dirty="0" smtClean="0"/>
              <a:t>any</a:t>
            </a:r>
            <a:r>
              <a:rPr lang="en-US" dirty="0" smtClean="0"/>
              <a:t> of my computers yet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4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will I get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folks can update now</a:t>
            </a:r>
          </a:p>
          <a:p>
            <a:r>
              <a:rPr lang="en-US" dirty="0" smtClean="0"/>
              <a:t>However, Windows 10 2004 is not ready for </a:t>
            </a:r>
            <a:r>
              <a:rPr lang="en-US" u="sng" dirty="0" smtClean="0"/>
              <a:t>most</a:t>
            </a:r>
            <a:r>
              <a:rPr lang="en-US" dirty="0" smtClean="0"/>
              <a:t> computers</a:t>
            </a:r>
          </a:p>
          <a:p>
            <a:r>
              <a:rPr lang="en-US" dirty="0" smtClean="0"/>
              <a:t>Windows Update will not present it to you until Microsoft believes it to be safe for you to update</a:t>
            </a:r>
          </a:p>
          <a:p>
            <a:r>
              <a:rPr lang="en-US" dirty="0" smtClean="0"/>
              <a:t>Can I force it to update?</a:t>
            </a:r>
          </a:p>
          <a:p>
            <a:pPr lvl="1"/>
            <a:r>
              <a:rPr lang="en-US" dirty="0" smtClean="0"/>
              <a:t>Yes, but that may not be a smart thing to do</a:t>
            </a:r>
          </a:p>
          <a:p>
            <a:r>
              <a:rPr lang="en-US" dirty="0" smtClean="0"/>
              <a:t>Is it a small install (like 1909 was)?</a:t>
            </a:r>
          </a:p>
          <a:p>
            <a:pPr lvl="1"/>
            <a:r>
              <a:rPr lang="en-US" dirty="0" smtClean="0"/>
              <a:t>No – it is a full OS install – there is a LOT of code changed “under the covers”</a:t>
            </a:r>
            <a:endParaRPr lang="en-US" dirty="0"/>
          </a:p>
          <a:p>
            <a:r>
              <a:rPr lang="en-US" dirty="0" smtClean="0"/>
              <a:t>Will I be forced to install 2004?</a:t>
            </a:r>
          </a:p>
          <a:p>
            <a:pPr lvl="1"/>
            <a:r>
              <a:rPr lang="en-US" dirty="0" smtClean="0"/>
              <a:t>Only if you are running Windows 10 earlier than 1903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925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Certain </a:t>
            </a:r>
            <a:r>
              <a:rPr lang="en-US" dirty="0"/>
              <a:t>versions of drivers for </a:t>
            </a:r>
            <a:r>
              <a:rPr lang="en-US" dirty="0" err="1"/>
              <a:t>Realtek</a:t>
            </a:r>
            <a:r>
              <a:rPr lang="en-US" dirty="0"/>
              <a:t> Bluetooth radios aren't compatible with Windows 10 </a:t>
            </a:r>
            <a:r>
              <a:rPr lang="en-US" dirty="0" smtClean="0"/>
              <a:t>2004</a:t>
            </a:r>
          </a:p>
          <a:p>
            <a:r>
              <a:rPr lang="en-US" dirty="0" err="1"/>
              <a:t>Synaptics</a:t>
            </a:r>
            <a:r>
              <a:rPr lang="en-US" dirty="0"/>
              <a:t> and Microsoft have found incompatibility issues with some versions of the drivers for Conexant or </a:t>
            </a:r>
            <a:r>
              <a:rPr lang="en-US" dirty="0" err="1"/>
              <a:t>Synaptics</a:t>
            </a:r>
            <a:r>
              <a:rPr lang="en-US" dirty="0"/>
              <a:t> audio devices and Windows 10 2004</a:t>
            </a:r>
            <a:endParaRPr lang="en-US" dirty="0" smtClean="0"/>
          </a:p>
          <a:p>
            <a:r>
              <a:rPr lang="en-US" dirty="0"/>
              <a:t>Microsoft is also blocking the Windows 10 2004 update for PCs with Intel integrated graphics processing units. The companies are working on a fix in an upcoming release</a:t>
            </a:r>
            <a:endParaRPr lang="en-US" dirty="0" smtClean="0"/>
          </a:p>
          <a:p>
            <a:r>
              <a:rPr lang="en-US" dirty="0"/>
              <a:t>Microsoft is looking into a glitch with Windows 10 2004 and some older drivers for </a:t>
            </a:r>
            <a:r>
              <a:rPr lang="en-US" dirty="0" err="1"/>
              <a:t>Nvidia</a:t>
            </a:r>
            <a:r>
              <a:rPr lang="en-US" dirty="0"/>
              <a:t> display adapters</a:t>
            </a:r>
          </a:p>
        </p:txBody>
      </p:sp>
    </p:spTree>
    <p:extLst>
      <p:ext uri="{BB962C8B-B14F-4D97-AF65-F5344CB8AC3E}">
        <p14:creationId xmlns:p14="http://schemas.microsoft.com/office/powerpoint/2010/main" val="340987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Subsystem for Linux (WSL)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Switches from converting Linux calls to Windows calls</a:t>
            </a:r>
          </a:p>
          <a:p>
            <a:r>
              <a:rPr lang="en-US" dirty="0" smtClean="0"/>
              <a:t>Switches to a Virtual Machine running Microsoft’s Linux Kernel</a:t>
            </a:r>
          </a:p>
          <a:p>
            <a:r>
              <a:rPr lang="en-US" dirty="0" smtClean="0"/>
              <a:t>Boots faster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Do we really care?</a:t>
            </a:r>
          </a:p>
          <a:p>
            <a:pPr lvl="1"/>
            <a:r>
              <a:rPr lang="en-US" dirty="0" smtClean="0"/>
              <a:t>Probably not – most of us don’t use Linux directly under Windows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2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Sandbox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Isolated, temporary desktop for testing software</a:t>
            </a:r>
          </a:p>
          <a:p>
            <a:r>
              <a:rPr lang="en-US" dirty="0" smtClean="0"/>
              <a:t>You can run untested or questionable programs without fear of hurting your PC</a:t>
            </a:r>
          </a:p>
          <a:p>
            <a:r>
              <a:rPr lang="en-US" dirty="0" smtClean="0"/>
              <a:t>Requires Windows 10 Pro or Enterprise versions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Do we really care?</a:t>
            </a:r>
          </a:p>
          <a:p>
            <a:pPr lvl="1"/>
            <a:r>
              <a:rPr lang="en-US" dirty="0" smtClean="0"/>
              <a:t>Probably not – most of us use Windows 10 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46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Bluetooth </a:t>
            </a:r>
            <a:r>
              <a:rPr lang="en-US" dirty="0" smtClean="0"/>
              <a:t>“Swift Pair”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the device in pairing mode</a:t>
            </a:r>
          </a:p>
          <a:p>
            <a:r>
              <a:rPr lang="en-US" dirty="0" smtClean="0"/>
              <a:t>Place the device near your computer</a:t>
            </a:r>
          </a:p>
          <a:p>
            <a:r>
              <a:rPr lang="en-US" dirty="0" smtClean="0"/>
              <a:t>Get a pop-up that a device wants to pair</a:t>
            </a:r>
          </a:p>
          <a:p>
            <a:r>
              <a:rPr lang="en-US" dirty="0" smtClean="0"/>
              <a:t>Not many devices currently support Swift Pair.</a:t>
            </a:r>
          </a:p>
          <a:p>
            <a:endParaRPr lang="en-US" dirty="0" smtClean="0"/>
          </a:p>
          <a:p>
            <a:r>
              <a:rPr lang="en-US" dirty="0" smtClean="0"/>
              <a:t>Do we really care?</a:t>
            </a:r>
          </a:p>
          <a:p>
            <a:pPr lvl="1"/>
            <a:r>
              <a:rPr lang="en-US" dirty="0" smtClean="0"/>
              <a:t>Maybe, but most of us have already paired our Bluetooth devices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62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connection status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all available connections interfaces on the Status page</a:t>
            </a:r>
          </a:p>
          <a:p>
            <a:r>
              <a:rPr lang="en-US" dirty="0" smtClean="0"/>
              <a:t>Shows integrated data usage</a:t>
            </a:r>
          </a:p>
          <a:p>
            <a:r>
              <a:rPr lang="en-US" dirty="0" smtClean="0"/>
              <a:t>Shows the one in use at the top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 we really care?</a:t>
            </a:r>
          </a:p>
          <a:p>
            <a:pPr lvl="1"/>
            <a:r>
              <a:rPr lang="en-US" dirty="0" smtClean="0"/>
              <a:t>Maybe, especially if we are having connection issues or using a laptop where multiple networks are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003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Manager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each Graphic Processing Unit (GPU)’s temperature</a:t>
            </a:r>
          </a:p>
          <a:p>
            <a:r>
              <a:rPr lang="en-US" dirty="0" smtClean="0"/>
              <a:t>See the disk types you are using (SSD, HDD).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 we really care?</a:t>
            </a:r>
          </a:p>
          <a:p>
            <a:pPr lvl="1"/>
            <a:r>
              <a:rPr lang="en-US" dirty="0" smtClean="0"/>
              <a:t>Maybe, especially if we do lots of heavy graphics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23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Cortana is now </a:t>
            </a:r>
            <a:r>
              <a:rPr lang="en-US" dirty="0" smtClean="0"/>
              <a:t>its own 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2019, Microsoft split “Search” and “Cortana”, leaving Cortana semi-useless</a:t>
            </a:r>
          </a:p>
          <a:p>
            <a:r>
              <a:rPr lang="en-US" dirty="0" smtClean="0"/>
              <a:t>This release, Cortana get new focus (more for business users, less for consumers), including allowing typing as well as voice control</a:t>
            </a:r>
          </a:p>
          <a:p>
            <a:r>
              <a:rPr lang="en-US" dirty="0" smtClean="0"/>
              <a:t>Cortana supports lists, reminders, assists with email, calendars, and launching apps</a:t>
            </a:r>
          </a:p>
          <a:p>
            <a:r>
              <a:rPr lang="en-US" dirty="0" smtClean="0"/>
              <a:t>Cortana will </a:t>
            </a:r>
            <a:r>
              <a:rPr lang="en-US" i="1" dirty="0" smtClean="0"/>
              <a:t>soon</a:t>
            </a:r>
            <a:r>
              <a:rPr lang="en-US" dirty="0" smtClean="0"/>
              <a:t> add voice-driven quick searches.</a:t>
            </a:r>
          </a:p>
          <a:p>
            <a:r>
              <a:rPr lang="en-US" dirty="0" smtClean="0"/>
              <a:t>Cortana will now be able to be updated separate from Windows 10 releases</a:t>
            </a:r>
          </a:p>
          <a:p>
            <a:r>
              <a:rPr lang="en-US" dirty="0" smtClean="0"/>
              <a:t>Do we really care?</a:t>
            </a:r>
          </a:p>
          <a:p>
            <a:pPr lvl="1"/>
            <a:r>
              <a:rPr lang="en-US" dirty="0" smtClean="0"/>
              <a:t>Possibly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64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</TotalTime>
  <Words>835</Words>
  <Application>Microsoft Office PowerPoint</Application>
  <PresentationFormat>Widescreen</PresentationFormat>
  <Paragraphs>103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Do I Care About the Changes in Windows 10 2004 (aka 20H1)?</vt:lpstr>
      <vt:lpstr>When will I get it?</vt:lpstr>
      <vt:lpstr>Major Issues</vt:lpstr>
      <vt:lpstr>Windows Subsystem for Linux (WSL) 2</vt:lpstr>
      <vt:lpstr>Windows Sandbox</vt:lpstr>
      <vt:lpstr>Bluetooth “Swift Pair”</vt:lpstr>
      <vt:lpstr>Network connection status information</vt:lpstr>
      <vt:lpstr>Task Manager</vt:lpstr>
      <vt:lpstr>Cortana is now its own app</vt:lpstr>
      <vt:lpstr>Search</vt:lpstr>
      <vt:lpstr>Dictation</vt:lpstr>
      <vt:lpstr>Virtual Desktop Names</vt:lpstr>
      <vt:lpstr>Notepad</vt:lpstr>
      <vt:lpstr>Are there more?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I Care About the Changes in Windows 10 2004?</dc:title>
  <dc:creator>Dennis Smith</dc:creator>
  <cp:lastModifiedBy>Dennis Smith</cp:lastModifiedBy>
  <cp:revision>13</cp:revision>
  <dcterms:created xsi:type="dcterms:W3CDTF">2020-07-17T19:23:35Z</dcterms:created>
  <dcterms:modified xsi:type="dcterms:W3CDTF">2020-07-17T20:50:38Z</dcterms:modified>
</cp:coreProperties>
</file>