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6" r:id="rId3"/>
    <p:sldId id="267" r:id="rId4"/>
    <p:sldId id="268" r:id="rId5"/>
    <p:sldId id="272" r:id="rId6"/>
    <p:sldId id="269" r:id="rId7"/>
    <p:sldId id="276" r:id="rId8"/>
    <p:sldId id="270" r:id="rId9"/>
    <p:sldId id="271" r:id="rId10"/>
    <p:sldId id="275" r:id="rId11"/>
    <p:sldId id="274" r:id="rId12"/>
    <p:sldId id="273" r:id="rId13"/>
    <p:sldId id="257" r:id="rId14"/>
    <p:sldId id="259" r:id="rId15"/>
    <p:sldId id="277" r:id="rId16"/>
    <p:sldId id="280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27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961B0-598D-4220-879C-64EE1AD49665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DB6D3-6958-48B6-B10A-072BDE035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30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961B0-598D-4220-879C-64EE1AD49665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DB6D3-6958-48B6-B10A-072BDE035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389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961B0-598D-4220-879C-64EE1AD49665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DB6D3-6958-48B6-B10A-072BDE035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77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961B0-598D-4220-879C-64EE1AD49665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DB6D3-6958-48B6-B10A-072BDE035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04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961B0-598D-4220-879C-64EE1AD49665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DB6D3-6958-48B6-B10A-072BDE035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81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961B0-598D-4220-879C-64EE1AD49665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DB6D3-6958-48B6-B10A-072BDE035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157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961B0-598D-4220-879C-64EE1AD49665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DB6D3-6958-48B6-B10A-072BDE035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42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961B0-598D-4220-879C-64EE1AD49665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DB6D3-6958-48B6-B10A-072BDE035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392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961B0-598D-4220-879C-64EE1AD49665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DB6D3-6958-48B6-B10A-072BDE035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76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961B0-598D-4220-879C-64EE1AD49665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DB6D3-6958-48B6-B10A-072BDE035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82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961B0-598D-4220-879C-64EE1AD49665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DB6D3-6958-48B6-B10A-072BDE035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126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961B0-598D-4220-879C-64EE1AD49665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DB6D3-6958-48B6-B10A-072BDE035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697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 Topic - Ransomware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Found email in my SPAM Folder</a:t>
            </a:r>
          </a:p>
          <a:p>
            <a:r>
              <a:rPr lang="en-US" dirty="0"/>
              <a:t>Subject was my OLD PASSWORD</a:t>
            </a:r>
          </a:p>
          <a:p>
            <a:pPr lvl="1"/>
            <a:r>
              <a:rPr lang="en-US" dirty="0"/>
              <a:t>I used to use one for everything back in the day</a:t>
            </a:r>
          </a:p>
          <a:p>
            <a:r>
              <a:rPr lang="en-US" dirty="0"/>
              <a:t>They are requesting </a:t>
            </a:r>
            <a:r>
              <a:rPr lang="en-US" dirty="0" err="1"/>
              <a:t>BitCoin</a:t>
            </a:r>
            <a:r>
              <a:rPr lang="en-US" dirty="0"/>
              <a:t> payment</a:t>
            </a:r>
          </a:p>
          <a:p>
            <a:pPr lvl="1"/>
            <a:r>
              <a:rPr lang="en-US" dirty="0"/>
              <a:t>Not to notify all of my contacts of Browser History</a:t>
            </a:r>
          </a:p>
          <a:p>
            <a:r>
              <a:rPr lang="en-US" dirty="0"/>
              <a:t>Their problem – </a:t>
            </a:r>
          </a:p>
          <a:p>
            <a:pPr lvl="1"/>
            <a:r>
              <a:rPr lang="en-US" dirty="0"/>
              <a:t>Every site already has different password (I think?) </a:t>
            </a:r>
          </a:p>
          <a:p>
            <a:pPr lvl="1"/>
            <a:r>
              <a:rPr lang="en-US" dirty="0"/>
              <a:t>I don’t care who knows my browser history</a:t>
            </a:r>
          </a:p>
          <a:p>
            <a:pPr lvl="1"/>
            <a:r>
              <a:rPr lang="en-US" dirty="0"/>
              <a:t>But I will be changing all of my passwords again.</a:t>
            </a:r>
          </a:p>
        </p:txBody>
      </p:sp>
    </p:spTree>
    <p:extLst>
      <p:ext uri="{BB962C8B-B14F-4D97-AF65-F5344CB8AC3E}">
        <p14:creationId xmlns:p14="http://schemas.microsoft.com/office/powerpoint/2010/main" val="2540136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Apps via Roku/</a:t>
            </a:r>
            <a:r>
              <a:rPr lang="en-US" dirty="0" err="1"/>
              <a:t>FireTV</a:t>
            </a:r>
            <a:r>
              <a:rPr lang="en-US" dirty="0"/>
              <a:t>/Other Input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547742"/>
            <a:ext cx="6391922" cy="4624458"/>
          </a:xfrm>
        </p:spPr>
      </p:pic>
    </p:spTree>
    <p:extLst>
      <p:ext uri="{BB962C8B-B14F-4D97-AF65-F5344CB8AC3E}">
        <p14:creationId xmlns:p14="http://schemas.microsoft.com/office/powerpoint/2010/main" val="2562663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Hardware Apps/Services</a:t>
            </a:r>
            <a:br>
              <a:rPr lang="en-US" dirty="0"/>
            </a:br>
            <a:r>
              <a:rPr lang="en-US" sz="2700" dirty="0">
                <a:solidFill>
                  <a:schemeClr val="bg1">
                    <a:lumMod val="65000"/>
                  </a:schemeClr>
                </a:solidFill>
              </a:rPr>
              <a:t>You Need Hardware to Load to Apps/Services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5122227"/>
              </p:ext>
            </p:extLst>
          </p:nvPr>
        </p:nvGraphicFramePr>
        <p:xfrm>
          <a:off x="457200" y="1600200"/>
          <a:ext cx="8229600" cy="497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Hardware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Apps/Services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Smart TV’s </a:t>
                      </a:r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(VISIO, Samsung, Toshiba, etc.)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Sling TV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Roku </a:t>
                      </a:r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(Roku TV, Roku Premium, Roku Stick)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Hulu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Chromecast  </a:t>
                      </a:r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(Cast from phone to TV)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Playstation</a:t>
                      </a:r>
                      <a:r>
                        <a:rPr lang="en-US" dirty="0"/>
                        <a:t> VUE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FireTV</a:t>
                      </a:r>
                      <a:r>
                        <a:rPr lang="en-US" dirty="0"/>
                        <a:t> </a:t>
                      </a:r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</a:t>
                      </a:r>
                      <a:r>
                        <a:rPr lang="en-US" dirty="0" err="1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FireTV</a:t>
                      </a:r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Lite, </a:t>
                      </a:r>
                      <a:r>
                        <a:rPr lang="en-US" dirty="0" err="1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FireTV</a:t>
                      </a:r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Stick, Recast)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YouTubeTV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AppleTV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Philo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WD TV Live </a:t>
                      </a:r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(Hard Drive connection)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Spectrum Streaming </a:t>
                      </a:r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(No Spectrum Box)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Etc. 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Premium Services</a:t>
                      </a:r>
                    </a:p>
                    <a:p>
                      <a:r>
                        <a:rPr lang="en-US" dirty="0"/>
                        <a:t>    Netflix</a:t>
                      </a:r>
                      <a:br>
                        <a:rPr lang="en-US" dirty="0"/>
                      </a:br>
                      <a:r>
                        <a:rPr lang="en-US" baseline="0" dirty="0"/>
                        <a:t>    Amazon Prime Video</a:t>
                      </a:r>
                      <a:br>
                        <a:rPr lang="en-US" baseline="0" dirty="0"/>
                      </a:br>
                      <a:r>
                        <a:rPr lang="en-US" baseline="0" dirty="0"/>
                        <a:t>    HBO</a:t>
                      </a:r>
                      <a:br>
                        <a:rPr lang="en-US" baseline="0" dirty="0"/>
                      </a:br>
                      <a:r>
                        <a:rPr lang="en-US" baseline="0" dirty="0"/>
                        <a:t>    Showtime</a:t>
                      </a:r>
                      <a:br>
                        <a:rPr lang="en-US" baseline="0" dirty="0"/>
                      </a:br>
                      <a:r>
                        <a:rPr lang="en-US" baseline="0" dirty="0"/>
                        <a:t>    ESPN</a:t>
                      </a:r>
                      <a:br>
                        <a:rPr lang="en-US" baseline="0" dirty="0"/>
                      </a:br>
                      <a:r>
                        <a:rPr lang="en-US" baseline="0" dirty="0"/>
                        <a:t>    Etc.  …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275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Applications Have</a:t>
            </a:r>
            <a:br>
              <a:rPr lang="en-US" dirty="0"/>
            </a:br>
            <a:r>
              <a:rPr lang="en-US" dirty="0"/>
              <a:t>Unique Service Offerings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Prices vary, Prices change,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(Usually No </a:t>
            </a:r>
            <a:r>
              <a:rPr lang="en-US" sz="2400" dirty="0" err="1">
                <a:solidFill>
                  <a:schemeClr val="bg1">
                    <a:lumMod val="65000"/>
                  </a:schemeClr>
                </a:solidFill>
              </a:rPr>
              <a:t>Conracts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r>
              <a:rPr lang="en-US" sz="2400" dirty="0"/>
              <a:t>Programming varies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(Live TV? Hallmark? History? Big10?)</a:t>
            </a:r>
          </a:p>
          <a:p>
            <a:r>
              <a:rPr lang="en-US" sz="2400" dirty="0"/>
              <a:t>Reduced Advertising?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(i.e. YouTube Premium)</a:t>
            </a:r>
          </a:p>
          <a:p>
            <a:r>
              <a:rPr lang="en-US" sz="2400" dirty="0"/>
              <a:t>Multiple Sessions?, Away from Home?, Video Recording</a:t>
            </a:r>
          </a:p>
          <a:p>
            <a:r>
              <a:rPr lang="en-US" sz="2400" dirty="0"/>
              <a:t>Trial Period? Black Friday or Prime Day Specials</a:t>
            </a:r>
          </a:p>
          <a:p>
            <a:r>
              <a:rPr lang="en-US" sz="2400" dirty="0"/>
              <a:t>Application Combo (ESPN App if subscribed to </a:t>
            </a:r>
            <a:r>
              <a:rPr lang="en-US" sz="2400" dirty="0" err="1"/>
              <a:t>YouTubeTV</a:t>
            </a:r>
            <a:r>
              <a:rPr lang="en-US" sz="2400" dirty="0"/>
              <a:t>)</a:t>
            </a:r>
          </a:p>
          <a:p>
            <a:r>
              <a:rPr lang="en-US" sz="2400" dirty="0"/>
              <a:t>Might want more than one App/Service for your needs.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5438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Spectrum Requires </a:t>
            </a:r>
            <a:r>
              <a:rPr lang="en-US" b="1" dirty="0" err="1"/>
              <a:t>Cablebox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on ALL TV’s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Why? To provide you better service!</a:t>
            </a:r>
            <a:br>
              <a:rPr lang="en-US" dirty="0"/>
            </a:br>
            <a:r>
              <a:rPr lang="en-US" sz="2400" dirty="0"/>
              <a:t>(but really to stop people from stealing cable) </a:t>
            </a:r>
            <a:br>
              <a:rPr lang="en-US" sz="2400" dirty="0"/>
            </a:br>
            <a:r>
              <a:rPr lang="en-US" dirty="0"/>
              <a:t>They are scrambling all of the channels.</a:t>
            </a:r>
          </a:p>
          <a:p>
            <a:r>
              <a:rPr lang="en-US" dirty="0"/>
              <a:t>Initially they will give you boxes for free (for the first year) then for monthly fee.</a:t>
            </a:r>
          </a:p>
          <a:p>
            <a:r>
              <a:rPr lang="en-US" dirty="0"/>
              <a:t>What they don’t tell you is you do not need their boxes (Must have 1 box in your house)</a:t>
            </a:r>
          </a:p>
          <a:p>
            <a:r>
              <a:rPr lang="en-US" dirty="0"/>
              <a:t>Avoid </a:t>
            </a:r>
            <a:r>
              <a:rPr lang="en-US" dirty="0" err="1"/>
              <a:t>addt’l</a:t>
            </a:r>
            <a:r>
              <a:rPr lang="en-US" dirty="0"/>
              <a:t> fees via Roku + Spectrum TV App</a:t>
            </a:r>
          </a:p>
        </p:txBody>
      </p:sp>
    </p:spTree>
    <p:extLst>
      <p:ext uri="{BB962C8B-B14F-4D97-AF65-F5344CB8AC3E}">
        <p14:creationId xmlns:p14="http://schemas.microsoft.com/office/powerpoint/2010/main" val="4108229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Traditional TV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16386"/>
            <a:ext cx="8382000" cy="4609777"/>
          </a:xfrm>
        </p:spPr>
        <p:txBody>
          <a:bodyPr/>
          <a:lstStyle/>
          <a:p>
            <a:r>
              <a:rPr lang="en-US" dirty="0"/>
              <a:t>Over The Air Antenna</a:t>
            </a:r>
          </a:p>
          <a:p>
            <a:pPr lvl="1"/>
            <a:r>
              <a:rPr lang="en-US" dirty="0"/>
              <a:t>New digital antenna’s (</a:t>
            </a:r>
            <a:r>
              <a:rPr lang="en-US" dirty="0" err="1"/>
              <a:t>Clearstream</a:t>
            </a:r>
            <a:r>
              <a:rPr lang="en-US" dirty="0"/>
              <a:t>, etc.)</a:t>
            </a:r>
          </a:p>
          <a:p>
            <a:r>
              <a:rPr lang="en-US" dirty="0"/>
              <a:t>Cable TV/Internet Providers</a:t>
            </a:r>
          </a:p>
          <a:p>
            <a:pPr lvl="1"/>
            <a:r>
              <a:rPr lang="en-US" dirty="0"/>
              <a:t>Spectrum</a:t>
            </a:r>
          </a:p>
          <a:p>
            <a:pPr lvl="1"/>
            <a:r>
              <a:rPr lang="en-US" dirty="0"/>
              <a:t>Massillon Cable</a:t>
            </a:r>
          </a:p>
          <a:p>
            <a:pPr lvl="1"/>
            <a:r>
              <a:rPr lang="en-US" dirty="0"/>
              <a:t>Satellite Internet (Data Caps?)</a:t>
            </a:r>
          </a:p>
          <a:p>
            <a:pPr lvl="1"/>
            <a:r>
              <a:rPr lang="en-US" dirty="0"/>
              <a:t>4G/5G Cellular (Data Caps)</a:t>
            </a:r>
          </a:p>
          <a:p>
            <a:pPr lvl="1"/>
            <a:r>
              <a:rPr lang="en-US" dirty="0"/>
              <a:t>Coming SpaceX and Amazon Satellite offerings </a:t>
            </a:r>
          </a:p>
        </p:txBody>
      </p:sp>
    </p:spTree>
    <p:extLst>
      <p:ext uri="{BB962C8B-B14F-4D97-AF65-F5344CB8AC3E}">
        <p14:creationId xmlns:p14="http://schemas.microsoft.com/office/powerpoint/2010/main" val="28604082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Home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Clearstream</a:t>
            </a:r>
            <a:r>
              <a:rPr lang="en-US" dirty="0"/>
              <a:t> Antenna Louisville OH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(Free) </a:t>
            </a:r>
          </a:p>
          <a:p>
            <a:r>
              <a:rPr lang="en-US" dirty="0" err="1"/>
              <a:t>YouTubeTV</a:t>
            </a:r>
            <a:r>
              <a:rPr lang="en-US" dirty="0"/>
              <a:t> (6 logins, 3 active, unlimited DVR, Live TV $70 mo.)</a:t>
            </a:r>
          </a:p>
          <a:p>
            <a:r>
              <a:rPr lang="en-US" dirty="0"/>
              <a:t>Philo (to get Hallmark $17 mo.)</a:t>
            </a:r>
          </a:p>
          <a:p>
            <a:r>
              <a:rPr lang="en-US" dirty="0"/>
              <a:t>Hulu (Black Friday $2 mo. for 1 year)</a:t>
            </a:r>
          </a:p>
          <a:p>
            <a:r>
              <a:rPr lang="en-US" dirty="0"/>
              <a:t>Amazon Prime ($10 mo.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or free with Prime</a:t>
            </a:r>
            <a:r>
              <a:rPr lang="en-US" dirty="0"/>
              <a:t>)</a:t>
            </a:r>
          </a:p>
          <a:p>
            <a:r>
              <a:rPr lang="en-US" dirty="0"/>
              <a:t>YouTube Premium ($13 mo.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includes Music</a:t>
            </a:r>
            <a:r>
              <a:rPr lang="en-US" dirty="0"/>
              <a:t>)</a:t>
            </a:r>
          </a:p>
          <a:p>
            <a:r>
              <a:rPr lang="en-US" b="1" dirty="0"/>
              <a:t>TOTAL $112 mo. (Divided 6 Families &lt; $19 </a:t>
            </a:r>
            <a:r>
              <a:rPr lang="en-US" b="1" dirty="0" err="1"/>
              <a:t>mo</a:t>
            </a:r>
            <a:r>
              <a:rPr lang="en-US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974306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9C8F4-1561-4C99-8139-756494F68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Ethernet vs </a:t>
            </a:r>
            <a:r>
              <a:rPr lang="en-US" dirty="0" err="1"/>
              <a:t>WiFi</a:t>
            </a:r>
            <a:endParaRPr lang="en-US" dirty="0"/>
          </a:p>
        </p:txBody>
      </p:sp>
      <p:pic>
        <p:nvPicPr>
          <p:cNvPr id="4" name="Picture 3" descr="A picture containing indoor&#10;&#10;Description automatically generated">
            <a:extLst>
              <a:ext uri="{FF2B5EF4-FFF2-40B4-BE49-F238E27FC236}">
                <a16:creationId xmlns:a16="http://schemas.microsoft.com/office/drawing/2014/main" id="{63AF9C3D-7125-4343-AC18-0BE7BFF664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90700" y="1428750"/>
            <a:ext cx="55626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3344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and Demos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Dennis, Bruce, Others</a:t>
            </a:r>
          </a:p>
          <a:p>
            <a:pPr marL="0" indent="0">
              <a:buNone/>
            </a:pPr>
            <a:r>
              <a:rPr lang="en-US" dirty="0"/>
              <a:t>Do you want to see one live?</a:t>
            </a:r>
          </a:p>
          <a:p>
            <a:pPr marL="0" indent="0">
              <a:buNone/>
            </a:pPr>
            <a:r>
              <a:rPr lang="en-US" dirty="0"/>
              <a:t>	Philo Demo</a:t>
            </a:r>
          </a:p>
        </p:txBody>
      </p:sp>
    </p:spTree>
    <p:extLst>
      <p:ext uri="{BB962C8B-B14F-4D97-AF65-F5344CB8AC3E}">
        <p14:creationId xmlns:p14="http://schemas.microsoft.com/office/powerpoint/2010/main" val="1645676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2228850"/>
          </a:xfrm>
        </p:spPr>
        <p:txBody>
          <a:bodyPr>
            <a:normAutofit/>
          </a:bodyPr>
          <a:lstStyle/>
          <a:p>
            <a:r>
              <a:rPr lang="en-US" dirty="0"/>
              <a:t>Video Streaming Basics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March 2021</a:t>
            </a:r>
          </a:p>
        </p:txBody>
      </p:sp>
    </p:spTree>
    <p:extLst>
      <p:ext uri="{BB962C8B-B14F-4D97-AF65-F5344CB8AC3E}">
        <p14:creationId xmlns:p14="http://schemas.microsoft.com/office/powerpoint/2010/main" val="3889563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Traditional TV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Antenna capture OTA Broadcasts</a:t>
            </a:r>
          </a:p>
          <a:p>
            <a:pPr lvl="1"/>
            <a:r>
              <a:rPr lang="en-US" dirty="0"/>
              <a:t>Free (via Outdoor or Indoor Antennas)</a:t>
            </a:r>
          </a:p>
          <a:p>
            <a:pPr lvl="1"/>
            <a:r>
              <a:rPr lang="en-US" dirty="0"/>
              <a:t>Still there (and more than ever)</a:t>
            </a:r>
          </a:p>
          <a:p>
            <a:r>
              <a:rPr lang="en-US" dirty="0"/>
              <a:t>Stations have sub channels</a:t>
            </a:r>
          </a:p>
          <a:p>
            <a:pPr lvl="1"/>
            <a:r>
              <a:rPr lang="en-US" dirty="0"/>
              <a:t>3, 3.1, 3.2, 3.3, 3.4</a:t>
            </a:r>
          </a:p>
          <a:p>
            <a:pPr lvl="1"/>
            <a:r>
              <a:rPr lang="en-US" dirty="0"/>
              <a:t>5, 5.1, 5.2, 5.3</a:t>
            </a:r>
          </a:p>
          <a:p>
            <a:r>
              <a:rPr lang="en-US" dirty="0"/>
              <a:t>NBC, ABC, FOX, CBS and more</a:t>
            </a:r>
          </a:p>
          <a:p>
            <a:r>
              <a:rPr lang="en-US" dirty="0"/>
              <a:t>My Louisville, OH TV sees 55 channels</a:t>
            </a:r>
          </a:p>
        </p:txBody>
      </p:sp>
    </p:spTree>
    <p:extLst>
      <p:ext uri="{BB962C8B-B14F-4D97-AF65-F5344CB8AC3E}">
        <p14:creationId xmlns:p14="http://schemas.microsoft.com/office/powerpoint/2010/main" val="1481241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Connecting your TV to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Antenna (typically via Coax Cable screw on)</a:t>
            </a:r>
          </a:p>
          <a:p>
            <a:r>
              <a:rPr lang="en-US" dirty="0"/>
              <a:t>TV’s have other connections</a:t>
            </a:r>
          </a:p>
          <a:p>
            <a:pPr lvl="1"/>
            <a:r>
              <a:rPr lang="en-US" dirty="0"/>
              <a:t>Referred to as </a:t>
            </a:r>
            <a:r>
              <a:rPr lang="en-US" b="1" dirty="0">
                <a:solidFill>
                  <a:srgbClr val="0070C0"/>
                </a:solidFill>
              </a:rPr>
              <a:t>Inputs or Sources</a:t>
            </a:r>
            <a:r>
              <a:rPr lang="en-US" dirty="0"/>
              <a:t> that you choose</a:t>
            </a:r>
          </a:p>
          <a:p>
            <a:pPr lvl="2"/>
            <a:r>
              <a:rPr lang="en-US" dirty="0"/>
              <a:t>Antenna</a:t>
            </a:r>
          </a:p>
          <a:p>
            <a:pPr lvl="2"/>
            <a:r>
              <a:rPr lang="en-US" dirty="0"/>
              <a:t>HDMI 1 </a:t>
            </a:r>
          </a:p>
          <a:p>
            <a:pPr lvl="2"/>
            <a:r>
              <a:rPr lang="en-US" dirty="0"/>
              <a:t>HDMI 2 </a:t>
            </a:r>
          </a:p>
          <a:p>
            <a:pPr lvl="2"/>
            <a:r>
              <a:rPr lang="en-US" dirty="0"/>
              <a:t>HDMI 3 </a:t>
            </a:r>
          </a:p>
          <a:p>
            <a:pPr lvl="2"/>
            <a:r>
              <a:rPr lang="en-US" dirty="0"/>
              <a:t>Smart TV Functions</a:t>
            </a:r>
          </a:p>
          <a:p>
            <a:pPr lvl="2"/>
            <a:r>
              <a:rPr lang="en-US" dirty="0"/>
              <a:t>Ethernet</a:t>
            </a:r>
          </a:p>
        </p:txBody>
      </p:sp>
    </p:spTree>
    <p:extLst>
      <p:ext uri="{BB962C8B-B14F-4D97-AF65-F5344CB8AC3E}">
        <p14:creationId xmlns:p14="http://schemas.microsoft.com/office/powerpoint/2010/main" val="2561943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Source/Input Connections</a:t>
            </a:r>
            <a:br>
              <a:rPr lang="en-US" dirty="0"/>
            </a:br>
            <a:r>
              <a:rPr lang="en-US" sz="3100" dirty="0">
                <a:solidFill>
                  <a:schemeClr val="bg1">
                    <a:lumMod val="65000"/>
                  </a:schemeClr>
                </a:solidFill>
              </a:rPr>
              <a:t>(Lots of Choices)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600200"/>
            <a:ext cx="6905856" cy="4595533"/>
          </a:xfrm>
        </p:spPr>
      </p:pic>
    </p:spTree>
    <p:extLst>
      <p:ext uri="{BB962C8B-B14F-4D97-AF65-F5344CB8AC3E}">
        <p14:creationId xmlns:p14="http://schemas.microsoft.com/office/powerpoint/2010/main" val="3726874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Inputs or Sources</a:t>
            </a:r>
            <a:br>
              <a:rPr lang="en-US" dirty="0"/>
            </a:br>
            <a:r>
              <a:rPr lang="en-US" sz="2700" dirty="0">
                <a:solidFill>
                  <a:schemeClr val="bg1">
                    <a:lumMod val="65000"/>
                  </a:schemeClr>
                </a:solidFill>
              </a:rPr>
              <a:t>(Terms Used Interchangeably)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How You Select the </a:t>
            </a:r>
            <a:r>
              <a:rPr lang="en-US" dirty="0">
                <a:solidFill>
                  <a:srgbClr val="0070C0"/>
                </a:solidFill>
              </a:rPr>
              <a:t>“Receiving” Hardware</a:t>
            </a:r>
          </a:p>
          <a:p>
            <a:pPr lvl="2"/>
            <a:r>
              <a:rPr lang="en-US" dirty="0"/>
              <a:t>Antenna – Coax Connected typically</a:t>
            </a:r>
          </a:p>
          <a:p>
            <a:pPr lvl="2"/>
            <a:r>
              <a:rPr lang="en-US" dirty="0"/>
              <a:t>HDMI 1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- </a:t>
            </a:r>
            <a:r>
              <a:rPr lang="en-US" dirty="0">
                <a:solidFill>
                  <a:srgbClr val="0070C0"/>
                </a:solidFill>
              </a:rPr>
              <a:t>Roku Device 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(Internet Required, </a:t>
            </a:r>
            <a:r>
              <a:rPr lang="en-US" sz="1800" dirty="0" err="1">
                <a:solidFill>
                  <a:schemeClr val="bg1">
                    <a:lumMod val="65000"/>
                  </a:schemeClr>
                </a:solidFill>
              </a:rPr>
              <a:t>Wifi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 or Ethernet)</a:t>
            </a:r>
          </a:p>
          <a:p>
            <a:pPr lvl="2"/>
            <a:r>
              <a:rPr lang="en-US" dirty="0"/>
              <a:t>HDMI 2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- </a:t>
            </a:r>
            <a:r>
              <a:rPr lang="en-US" dirty="0" err="1">
                <a:solidFill>
                  <a:srgbClr val="0070C0"/>
                </a:solidFill>
              </a:rPr>
              <a:t>FireTV</a:t>
            </a:r>
            <a:r>
              <a:rPr lang="en-US" dirty="0">
                <a:solidFill>
                  <a:srgbClr val="0070C0"/>
                </a:solidFill>
              </a:rPr>
              <a:t> Device 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(Internet Required, </a:t>
            </a:r>
            <a:r>
              <a:rPr lang="en-US" sz="1800" dirty="0" err="1">
                <a:solidFill>
                  <a:schemeClr val="bg1">
                    <a:lumMod val="65000"/>
                  </a:schemeClr>
                </a:solidFill>
              </a:rPr>
              <a:t>Wifi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 or Ethernet)</a:t>
            </a:r>
          </a:p>
          <a:p>
            <a:pPr lvl="2"/>
            <a:r>
              <a:rPr lang="en-US" dirty="0"/>
              <a:t>HDMI 3 – </a:t>
            </a:r>
            <a:r>
              <a:rPr lang="en-US" dirty="0" err="1">
                <a:solidFill>
                  <a:srgbClr val="0070C0"/>
                </a:solidFill>
              </a:rPr>
              <a:t>AppleTV</a:t>
            </a:r>
            <a:r>
              <a:rPr lang="en-US" dirty="0">
                <a:solidFill>
                  <a:srgbClr val="0070C0"/>
                </a:solidFill>
              </a:rPr>
              <a:t>, Xbox, Chromecast 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(Internet Required)</a:t>
            </a:r>
          </a:p>
          <a:p>
            <a:pPr lvl="2"/>
            <a:r>
              <a:rPr lang="en-US" dirty="0"/>
              <a:t>Smart TV Functions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- </a:t>
            </a:r>
            <a:r>
              <a:rPr lang="en-US" dirty="0">
                <a:solidFill>
                  <a:srgbClr val="0070C0"/>
                </a:solidFill>
              </a:rPr>
              <a:t>Built-in, Roku? 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(Internet Required)</a:t>
            </a:r>
          </a:p>
          <a:p>
            <a:pPr lvl="2"/>
            <a:r>
              <a:rPr lang="en-US" dirty="0"/>
              <a:t>RCA Type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  (Red, White, Yellow Wires)</a:t>
            </a:r>
          </a:p>
          <a:p>
            <a:pPr lvl="2"/>
            <a:r>
              <a:rPr lang="en-US" dirty="0"/>
              <a:t>Other VGA, Audio, etc.</a:t>
            </a:r>
          </a:p>
          <a:p>
            <a:pPr marL="457200" lvl="1" indent="0">
              <a:buNone/>
            </a:pPr>
            <a:endParaRPr lang="en-US" sz="2000" dirty="0">
              <a:solidFill>
                <a:schemeClr val="bg1">
                  <a:lumMod val="65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HDMI Ports are interchangeable, it doesn’t matter what device goes on what HDMI Port, and on some TV’s you can name them for easier selection.</a:t>
            </a:r>
          </a:p>
        </p:txBody>
      </p:sp>
    </p:spTree>
    <p:extLst>
      <p:ext uri="{BB962C8B-B14F-4D97-AF65-F5344CB8AC3E}">
        <p14:creationId xmlns:p14="http://schemas.microsoft.com/office/powerpoint/2010/main" val="2328581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Hardware connected to Inputs/Source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00200"/>
            <a:ext cx="7611552" cy="4262469"/>
          </a:xfrm>
        </p:spPr>
      </p:pic>
      <p:sp>
        <p:nvSpPr>
          <p:cNvPr id="5" name="TextBox 4"/>
          <p:cNvSpPr txBox="1"/>
          <p:nvPr/>
        </p:nvSpPr>
        <p:spPr>
          <a:xfrm>
            <a:off x="870397" y="5885576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Many looks, sizes, versions, and prices within each brand</a:t>
            </a:r>
          </a:p>
        </p:txBody>
      </p:sp>
    </p:spTree>
    <p:extLst>
      <p:ext uri="{BB962C8B-B14F-4D97-AF65-F5344CB8AC3E}">
        <p14:creationId xmlns:p14="http://schemas.microsoft.com/office/powerpoint/2010/main" val="3739857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Receiving </a:t>
            </a:r>
            <a:r>
              <a:rPr lang="en-US" dirty="0">
                <a:solidFill>
                  <a:srgbClr val="0070C0"/>
                </a:solidFill>
              </a:rPr>
              <a:t>Hardware</a:t>
            </a:r>
            <a:r>
              <a:rPr lang="en-US" dirty="0"/>
              <a:t> Apps</a:t>
            </a:r>
            <a:br>
              <a:rPr lang="en-US" dirty="0"/>
            </a:br>
            <a:r>
              <a:rPr lang="en-US" sz="2700" dirty="0">
                <a:solidFill>
                  <a:schemeClr val="bg1">
                    <a:lumMod val="65000"/>
                  </a:schemeClr>
                </a:solidFill>
              </a:rPr>
              <a:t>(Applications)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/>
            <a:r>
              <a:rPr lang="en-US" dirty="0"/>
              <a:t>Antenna – Coax Connected, Receives Channels</a:t>
            </a:r>
          </a:p>
          <a:p>
            <a:pPr lvl="2"/>
            <a:r>
              <a:rPr lang="en-US" dirty="0"/>
              <a:t>HDMI 1 - ROKU Device 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Instead of Channels has </a:t>
            </a:r>
            <a:r>
              <a:rPr lang="en-US" b="1" dirty="0">
                <a:solidFill>
                  <a:srgbClr val="FF0000"/>
                </a:solidFill>
              </a:rPr>
              <a:t>Apps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(Names not Numbers)</a:t>
            </a:r>
          </a:p>
          <a:p>
            <a:pPr lvl="3"/>
            <a:r>
              <a:rPr lang="en-US" dirty="0">
                <a:solidFill>
                  <a:srgbClr val="FF0000"/>
                </a:solidFill>
              </a:rPr>
              <a:t>Delivered with some Applications already installed</a:t>
            </a:r>
          </a:p>
          <a:p>
            <a:pPr lvl="3"/>
            <a:r>
              <a:rPr lang="en-US" dirty="0">
                <a:solidFill>
                  <a:srgbClr val="FF0000"/>
                </a:solidFill>
              </a:rPr>
              <a:t>Via Store can add additional Applications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(or delete existing)</a:t>
            </a:r>
          </a:p>
          <a:p>
            <a:pPr lvl="3"/>
            <a:r>
              <a:rPr lang="en-US" dirty="0">
                <a:solidFill>
                  <a:srgbClr val="FF0000"/>
                </a:solidFill>
              </a:rPr>
              <a:t>Some Applications are Free (offerings vary)</a:t>
            </a:r>
          </a:p>
          <a:p>
            <a:pPr lvl="3"/>
            <a:r>
              <a:rPr lang="en-US" dirty="0">
                <a:solidFill>
                  <a:srgbClr val="FF0000"/>
                </a:solidFill>
              </a:rPr>
              <a:t>The better Applications have a monthly fee that varies.</a:t>
            </a:r>
          </a:p>
          <a:p>
            <a:pPr lvl="2"/>
            <a:r>
              <a:rPr lang="en-US" dirty="0"/>
              <a:t>HDMI 2 - </a:t>
            </a:r>
            <a:r>
              <a:rPr lang="en-US" dirty="0" err="1"/>
              <a:t>FireTV</a:t>
            </a:r>
            <a:r>
              <a:rPr lang="en-US" dirty="0"/>
              <a:t> Device</a:t>
            </a:r>
          </a:p>
          <a:p>
            <a:pPr lvl="2"/>
            <a:r>
              <a:rPr lang="en-US" dirty="0"/>
              <a:t>HDMI 3 – Chromecast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lvl="2"/>
            <a:r>
              <a:rPr lang="en-US" dirty="0"/>
              <a:t>Smart TV Functions Built-in</a:t>
            </a:r>
          </a:p>
          <a:p>
            <a:pPr lvl="2"/>
            <a:r>
              <a:rPr lang="en-US" dirty="0"/>
              <a:t>Ethernet - Wired to Router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767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Apps</a:t>
            </a:r>
            <a:r>
              <a:rPr lang="en-US" sz="4000" dirty="0"/>
              <a:t> Connect to </a:t>
            </a:r>
            <a:r>
              <a:rPr lang="en-US" sz="4000" dirty="0">
                <a:solidFill>
                  <a:srgbClr val="0070C0"/>
                </a:solidFill>
              </a:rPr>
              <a:t>Service</a:t>
            </a:r>
            <a:r>
              <a:rPr lang="en-US" sz="4000" dirty="0"/>
              <a:t> </a:t>
            </a:r>
            <a:r>
              <a:rPr lang="en-US" sz="4000" dirty="0">
                <a:solidFill>
                  <a:srgbClr val="0070C0"/>
                </a:solidFill>
              </a:rPr>
              <a:t>Providers</a:t>
            </a:r>
            <a:br>
              <a:rPr lang="en-US" sz="4000" dirty="0">
                <a:solidFill>
                  <a:srgbClr val="0070C0"/>
                </a:solidFill>
              </a:rPr>
            </a:b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Just like Apps on your Smart Phone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Roku Apps </a:t>
            </a:r>
            <a:r>
              <a:rPr lang="en-US" sz="2600" dirty="0">
                <a:solidFill>
                  <a:schemeClr val="bg1">
                    <a:lumMod val="65000"/>
                  </a:schemeClr>
                </a:solidFill>
              </a:rPr>
              <a:t>(or </a:t>
            </a:r>
            <a:r>
              <a:rPr lang="en-US" sz="2600" dirty="0" err="1">
                <a:solidFill>
                  <a:schemeClr val="bg1">
                    <a:lumMod val="65000"/>
                  </a:schemeClr>
                </a:solidFill>
              </a:rPr>
              <a:t>FireTV</a:t>
            </a:r>
            <a:r>
              <a:rPr lang="en-US" sz="2600" dirty="0">
                <a:solidFill>
                  <a:schemeClr val="bg1">
                    <a:lumMod val="65000"/>
                  </a:schemeClr>
                </a:solidFill>
              </a:rPr>
              <a:t>, or Chromecast, </a:t>
            </a:r>
            <a:r>
              <a:rPr lang="en-US" sz="2600" dirty="0" err="1">
                <a:solidFill>
                  <a:schemeClr val="bg1">
                    <a:lumMod val="65000"/>
                  </a:schemeClr>
                </a:solidFill>
              </a:rPr>
              <a:t>AppleTV</a:t>
            </a:r>
            <a:r>
              <a:rPr lang="en-US" sz="26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2600" dirty="0" err="1">
                <a:solidFill>
                  <a:schemeClr val="bg1">
                    <a:lumMod val="65000"/>
                  </a:schemeClr>
                </a:solidFill>
              </a:rPr>
              <a:t>etc</a:t>
            </a:r>
            <a:r>
              <a:rPr lang="en-US" sz="2600" dirty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dirty="0"/>
              <a:t>Hulu App</a:t>
            </a:r>
          </a:p>
          <a:p>
            <a:pPr lvl="1"/>
            <a:r>
              <a:rPr lang="en-US" dirty="0" err="1"/>
              <a:t>PlayStationVUE</a:t>
            </a:r>
            <a:r>
              <a:rPr lang="en-US" dirty="0"/>
              <a:t> App</a:t>
            </a:r>
          </a:p>
          <a:p>
            <a:pPr lvl="1"/>
            <a:r>
              <a:rPr lang="en-US" dirty="0"/>
              <a:t>Philo App</a:t>
            </a:r>
          </a:p>
          <a:p>
            <a:pPr lvl="1"/>
            <a:r>
              <a:rPr lang="en-US" dirty="0"/>
              <a:t>Netflix App</a:t>
            </a:r>
          </a:p>
          <a:p>
            <a:pPr lvl="1"/>
            <a:r>
              <a:rPr lang="en-US" dirty="0"/>
              <a:t>Spectrum App</a:t>
            </a:r>
          </a:p>
          <a:p>
            <a:pPr lvl="1"/>
            <a:r>
              <a:rPr lang="en-US" dirty="0"/>
              <a:t>AT&amp;T TV App</a:t>
            </a:r>
          </a:p>
          <a:p>
            <a:pPr lvl="1"/>
            <a:r>
              <a:rPr lang="en-US" dirty="0" err="1"/>
              <a:t>SlingTV</a:t>
            </a:r>
            <a:r>
              <a:rPr lang="en-US" dirty="0"/>
              <a:t> App</a:t>
            </a:r>
          </a:p>
          <a:p>
            <a:pPr lvl="1"/>
            <a:r>
              <a:rPr lang="en-US" dirty="0"/>
              <a:t>YouTube App</a:t>
            </a:r>
          </a:p>
          <a:p>
            <a:pPr lvl="1"/>
            <a:r>
              <a:rPr lang="en-US" dirty="0" err="1"/>
              <a:t>YouTubeTV</a:t>
            </a:r>
            <a:r>
              <a:rPr lang="en-US" dirty="0"/>
              <a:t> App</a:t>
            </a:r>
          </a:p>
          <a:p>
            <a:pPr lvl="1"/>
            <a:r>
              <a:rPr lang="en-US" dirty="0"/>
              <a:t>Disney+ App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Etc.  many, many, many more each day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Haven’t seen a GOOD Browser App</a:t>
            </a:r>
          </a:p>
        </p:txBody>
      </p:sp>
    </p:spTree>
    <p:extLst>
      <p:ext uri="{BB962C8B-B14F-4D97-AF65-F5344CB8AC3E}">
        <p14:creationId xmlns:p14="http://schemas.microsoft.com/office/powerpoint/2010/main" val="1388440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892</Words>
  <Application>Microsoft Office PowerPoint</Application>
  <PresentationFormat>On-screen Show (4:3)</PresentationFormat>
  <Paragraphs>125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Off Topic - Ransomware</vt:lpstr>
      <vt:lpstr>Video Streaming Basics</vt:lpstr>
      <vt:lpstr>Traditional TV</vt:lpstr>
      <vt:lpstr>Connecting your TV to Content</vt:lpstr>
      <vt:lpstr>Source/Input Connections (Lots of Choices)</vt:lpstr>
      <vt:lpstr>Inputs or Sources (Terms Used Interchangeably)</vt:lpstr>
      <vt:lpstr>Hardware connected to Inputs/Source</vt:lpstr>
      <vt:lpstr>Receiving Hardware Apps (Applications) </vt:lpstr>
      <vt:lpstr>Apps Connect to Service Providers Just like Apps on your Smart Phone</vt:lpstr>
      <vt:lpstr>Apps via Roku/FireTV/Other Input</vt:lpstr>
      <vt:lpstr>Hardware Apps/Services You Need Hardware to Load to Apps/Services</vt:lpstr>
      <vt:lpstr>Applications Have Unique Service Offerings</vt:lpstr>
      <vt:lpstr>Spectrum Requires Cablebox  on ALL TV’s</vt:lpstr>
      <vt:lpstr>Traditional TV</vt:lpstr>
      <vt:lpstr>My Home</vt:lpstr>
      <vt:lpstr>Ethernet vs WiFi</vt:lpstr>
      <vt:lpstr>Discussion and Demos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Roku and Spectrum TV vs. YouTube TV  + More</dc:title>
  <dc:creator>Pushe1</dc:creator>
  <cp:lastModifiedBy>Jan Bredon</cp:lastModifiedBy>
  <cp:revision>42</cp:revision>
  <dcterms:created xsi:type="dcterms:W3CDTF">2018-02-12T22:27:55Z</dcterms:created>
  <dcterms:modified xsi:type="dcterms:W3CDTF">2021-03-15T18:19:41Z</dcterms:modified>
</cp:coreProperties>
</file>